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438" r:id="rId3"/>
    <p:sldId id="439" r:id="rId4"/>
    <p:sldId id="440" r:id="rId5"/>
    <p:sldId id="441" r:id="rId6"/>
    <p:sldId id="442" r:id="rId7"/>
    <p:sldId id="4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26"/>
  </p:normalViewPr>
  <p:slideViewPr>
    <p:cSldViewPr>
      <p:cViewPr varScale="1">
        <p:scale>
          <a:sx n="116" d="100"/>
          <a:sy n="116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26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Response to the Minimal Facts for the Resurrection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Did anything stand out to you or surprise you?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a summary of James’ opinion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the main point where James and Gary disagree?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questions would you ask someone who holds James’ view?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did Barnabas want to take Mark despite Paul’s objections?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questions did you have?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83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Gabriola</vt:lpstr>
      <vt:lpstr>Office Theme</vt:lpstr>
      <vt:lpstr>APOLOGETICS</vt:lpstr>
      <vt:lpstr>Did anything stand out to you or surprise you?</vt:lpstr>
      <vt:lpstr>Write down a summary of James’ opinion</vt:lpstr>
      <vt:lpstr>What is the main point where James and Gary disagree?</vt:lpstr>
      <vt:lpstr>What questions would you ask someone who holds James’ view?</vt:lpstr>
      <vt:lpstr>Why did Barnabas want to take Mark despite Paul’s objections?</vt:lpstr>
      <vt:lpstr>What questions did you have?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97</cp:revision>
  <dcterms:created xsi:type="dcterms:W3CDTF">2010-07-14T22:15:37Z</dcterms:created>
  <dcterms:modified xsi:type="dcterms:W3CDTF">2020-08-29T17:52:40Z</dcterms:modified>
</cp:coreProperties>
</file>