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438" r:id="rId3"/>
    <p:sldId id="439" r:id="rId4"/>
    <p:sldId id="44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/>
    <p:restoredTop sz="94626"/>
  </p:normalViewPr>
  <p:slideViewPr>
    <p:cSldViewPr>
      <p:cViewPr varScale="1">
        <p:scale>
          <a:sx n="116" d="100"/>
          <a:sy n="116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28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Why Doesn’t God Make Himself More Obvious?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What may cause someone to be bothered by the fact that God seems hidden?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Lewis said “when the author walks onto the stage, the play is over.”; is this helpful?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passages do you think would be relevant or helpful to this discussion?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71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Gabriola</vt:lpstr>
      <vt:lpstr>Office Theme</vt:lpstr>
      <vt:lpstr>APOLOGETICS</vt:lpstr>
      <vt:lpstr>What may cause someone to be bothered by the fact that God seems hidden?</vt:lpstr>
      <vt:lpstr>Lewis said “when the author walks onto the stage, the play is over.”; is this helpful?</vt:lpstr>
      <vt:lpstr>What passages do you think would be relevant or helpful to this discussion?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97</cp:revision>
  <dcterms:created xsi:type="dcterms:W3CDTF">2010-07-14T22:15:37Z</dcterms:created>
  <dcterms:modified xsi:type="dcterms:W3CDTF">2020-08-29T17:55:23Z</dcterms:modified>
</cp:coreProperties>
</file>