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438" r:id="rId3"/>
    <p:sldId id="456" r:id="rId4"/>
    <p:sldId id="454" r:id="rId5"/>
    <p:sldId id="455" r:id="rId6"/>
    <p:sldId id="458" r:id="rId7"/>
    <p:sldId id="439" r:id="rId8"/>
    <p:sldId id="4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1B902"/>
    <a:srgbClr val="00B902"/>
    <a:srgbClr val="03E50B"/>
    <a:srgbClr val="005CB6"/>
    <a:srgbClr val="01CC04"/>
    <a:srgbClr val="01D305"/>
    <a:srgbClr val="01EE05"/>
    <a:srgbClr val="06C200"/>
    <a:srgbClr val="01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5"/>
    <p:restoredTop sz="94626"/>
  </p:normalViewPr>
  <p:slideViewPr>
    <p:cSldViewPr>
      <p:cViewPr varScale="1">
        <p:scale>
          <a:sx n="104" d="100"/>
          <a:sy n="104" d="100"/>
        </p:scale>
        <p:origin x="20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9/18/20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Died by Crucifixion;</a:t>
            </a:r>
            <a:br>
              <a:rPr lang="en-US" sz="3700" dirty="0"/>
            </a:br>
            <a:r>
              <a:rPr lang="en-US" sz="3700" dirty="0"/>
              <a:t>His Disciples Believed He Resurrected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non-Christian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4600" y="-518357"/>
            <a:ext cx="6625728" cy="90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“...one is obliged to say, 'Here was a man. </a:t>
            </a:r>
            <a:r>
              <a:rPr lang="en-US" sz="3200" b="1" dirty="0">
                <a:highlight>
                  <a:srgbClr val="C00002"/>
                </a:highlight>
              </a:rPr>
              <a:t>This part of the tale could not have been invented</a:t>
            </a:r>
            <a:r>
              <a:rPr lang="en-US" sz="3200" dirty="0"/>
              <a:t>.'”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H.G. WELLS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The Outline of History, Volume 1, page 497</a:t>
            </a:r>
          </a:p>
          <a:p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Gospels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55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the claims of the early witnesses of Jesus’ resurrection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60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CD23FC-75AC-004E-8ADA-681A87262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49925"/>
              </p:ext>
            </p:extLst>
          </p:nvPr>
        </p:nvGraphicFramePr>
        <p:xfrm>
          <a:off x="4856207" y="1676402"/>
          <a:ext cx="4267198" cy="3886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3256627010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2760839914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3032634955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999213998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39879636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Philip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4134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Bartholomew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35803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Matthew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67043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James, son of Alphaeus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679175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Thaddeus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024941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Simon the Zealot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7835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Matthias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1224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162A64-2D16-3C47-A471-6B8A69321DF8}"/>
              </a:ext>
            </a:extLst>
          </p:cNvPr>
          <p:cNvSpPr txBox="1"/>
          <p:nvPr/>
        </p:nvSpPr>
        <p:spPr>
          <a:xfrm>
            <a:off x="156521" y="255595"/>
            <a:ext cx="7530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Which Apostles were martyred?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9D771-88A4-9C4E-900C-07AFAE62DD12}"/>
              </a:ext>
            </a:extLst>
          </p:cNvPr>
          <p:cNvSpPr txBox="1"/>
          <p:nvPr/>
        </p:nvSpPr>
        <p:spPr>
          <a:xfrm>
            <a:off x="2514600" y="6858000"/>
            <a:ext cx="6096000" cy="102842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19063" indent="-119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Source: “The Fate of the Apostles” by Josh McDowell</a:t>
            </a:r>
          </a:p>
          <a:p>
            <a:pPr marL="119063" indent="-119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be considered martyred, the person be killed </a:t>
            </a:r>
            <a:r>
              <a:rPr lang="en-US" sz="1400" i="1" dirty="0"/>
              <a:t>due to being a Christian</a:t>
            </a:r>
          </a:p>
          <a:p>
            <a:pPr marL="119063" indent="-1190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list includes those that are not specifically part of the Twelve (like James)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51D455E-2878-7D48-BE14-86E8A099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08005"/>
              </p:ext>
            </p:extLst>
          </p:nvPr>
        </p:nvGraphicFramePr>
        <p:xfrm>
          <a:off x="181235" y="1676403"/>
          <a:ext cx="4267198" cy="3886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0682">
                  <a:extLst>
                    <a:ext uri="{9D8B030D-6E8A-4147-A177-3AD203B41FA5}">
                      <a16:colId xmlns:a16="http://schemas.microsoft.com/office/drawing/2014/main" val="3256627010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2760839914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3032634955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999213998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39879636"/>
                    </a:ext>
                  </a:extLst>
                </a:gridCol>
              </a:tblGrid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4134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Paul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35803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James, the Brother of Jesus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70439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John, son of Zebedee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679175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Thomas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024941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Andrew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478354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James, son of Zebedee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2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37" y="2286000"/>
            <a:ext cx="5123164" cy="2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 Authorities Investigating Jesus For Violating Stay-In-Tomb Order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BABYLON BEE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April 12th, 2020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http://</a:t>
            </a:r>
            <a:r>
              <a:rPr lang="en-US" sz="2000" i="1" dirty="0" err="1">
                <a:solidFill>
                  <a:schemeClr val="tx1"/>
                </a:solidFill>
              </a:rPr>
              <a:t>bit.ly</a:t>
            </a:r>
            <a:r>
              <a:rPr lang="en-US" sz="2000" i="1" dirty="0">
                <a:solidFill>
                  <a:schemeClr val="tx1"/>
                </a:solidFill>
              </a:rPr>
              <a:t>/Ai1LStayInTomb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237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Gabriola</vt:lpstr>
      <vt:lpstr>Office Theme</vt:lpstr>
      <vt:lpstr>APOLOGETICS</vt:lpstr>
      <vt:lpstr>Read the non-Christian accounts of Jesus’ death by crucifixion</vt:lpstr>
      <vt:lpstr>PowerPoint Presentation</vt:lpstr>
      <vt:lpstr>Read the Gospels accounts of Jesus’ death by crucifixion</vt:lpstr>
      <vt:lpstr>Document the claims of the early witnesses of Jesus’ resurrection</vt:lpstr>
      <vt:lpstr>PowerPoint Presentation</vt:lpstr>
      <vt:lpstr>“This is the sort of truth that is hard to explain because it is a fact; but it is a fact to which we can call witnesses”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96</cp:revision>
  <dcterms:created xsi:type="dcterms:W3CDTF">2010-07-14T22:15:37Z</dcterms:created>
  <dcterms:modified xsi:type="dcterms:W3CDTF">2020-09-19T04:39:40Z</dcterms:modified>
</cp:coreProperties>
</file>