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44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02"/>
    <a:srgbClr val="009FC0"/>
    <a:srgbClr val="4778BB"/>
    <a:srgbClr val="D7D7D7"/>
    <a:srgbClr val="009EC0"/>
    <a:srgbClr val="0867BC"/>
    <a:srgbClr val="07790A"/>
    <a:srgbClr val="01B902"/>
    <a:srgbClr val="58A0FF"/>
    <a:srgbClr val="24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>
      <p:cViewPr varScale="1">
        <p:scale>
          <a:sx n="117" d="100"/>
          <a:sy n="117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The Art of Asking Questions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 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Questions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  <a:t>get you intel</a:t>
              </a:r>
              <a:b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(Colossians 4:6b: “that you may answer each person”)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Questions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  <a:t>get you going</a:t>
              </a:r>
              <a:b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(easy on you, easy on them)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Questions protect you from having to defend your own view (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  <a:t>changes the burden of proof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Questions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B70002"/>
                  </a:highlight>
                </a:rPr>
                <a:t>make exiting easier 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(this makes starting easier too)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3733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AF5ABA-2AE5-5144-AB71-9ACAFD1BF647}"/>
              </a:ext>
            </a:extLst>
          </p:cNvPr>
          <p:cNvGrpSpPr/>
          <p:nvPr/>
        </p:nvGrpSpPr>
        <p:grpSpPr>
          <a:xfrm>
            <a:off x="147145" y="1905000"/>
            <a:ext cx="2748455" cy="2841251"/>
            <a:chOff x="147145" y="1905000"/>
            <a:chExt cx="2748455" cy="2841251"/>
          </a:xfrm>
        </p:grpSpPr>
        <p:sp>
          <p:nvSpPr>
            <p:cNvPr id="34" name="Rectangle 33"/>
            <p:cNvSpPr/>
            <p:nvPr/>
          </p:nvSpPr>
          <p:spPr>
            <a:xfrm>
              <a:off x="152400" y="2030860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2400" y="1905000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2400" y="4746251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7145" y="2790909"/>
              <a:ext cx="2743200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/>
                <a:t>What do you mean by that?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EF2C52-027A-EC4E-8FC2-07B1C65096A9}"/>
              </a:ext>
            </a:extLst>
          </p:cNvPr>
          <p:cNvGrpSpPr/>
          <p:nvPr/>
        </p:nvGrpSpPr>
        <p:grpSpPr>
          <a:xfrm>
            <a:off x="3203027" y="1905000"/>
            <a:ext cx="2743200" cy="2841251"/>
            <a:chOff x="3203027" y="1905000"/>
            <a:chExt cx="2743200" cy="28412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755E6-A40D-AF43-BEB3-D8BE6164B63E}"/>
                </a:ext>
              </a:extLst>
            </p:cNvPr>
            <p:cNvSpPr/>
            <p:nvPr/>
          </p:nvSpPr>
          <p:spPr>
            <a:xfrm>
              <a:off x="3203027" y="2030860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57ADFF-6796-9A49-9555-8AA508097DAA}"/>
                </a:ext>
              </a:extLst>
            </p:cNvPr>
            <p:cNvCxnSpPr/>
            <p:nvPr/>
          </p:nvCxnSpPr>
          <p:spPr>
            <a:xfrm>
              <a:off x="3203027" y="1905000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E48E9A-17A9-8F4E-8BF2-E90694F092F2}"/>
                </a:ext>
              </a:extLst>
            </p:cNvPr>
            <p:cNvCxnSpPr/>
            <p:nvPr/>
          </p:nvCxnSpPr>
          <p:spPr>
            <a:xfrm>
              <a:off x="3203027" y="4746251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DE7FB0-F1BE-ED47-961F-AA10F737AAE5}"/>
                </a:ext>
              </a:extLst>
            </p:cNvPr>
            <p:cNvSpPr txBox="1"/>
            <p:nvPr/>
          </p:nvSpPr>
          <p:spPr>
            <a:xfrm>
              <a:off x="3203027" y="2544688"/>
              <a:ext cx="2743200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200" dirty="0"/>
                <a:t>How did you come to that conclusion?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38FC0B-621B-AC45-AF05-19D9BE8402EB}"/>
              </a:ext>
            </a:extLst>
          </p:cNvPr>
          <p:cNvGrpSpPr/>
          <p:nvPr/>
        </p:nvGrpSpPr>
        <p:grpSpPr>
          <a:xfrm>
            <a:off x="6248400" y="1908892"/>
            <a:ext cx="2743200" cy="2841251"/>
            <a:chOff x="3733800" y="5142004"/>
            <a:chExt cx="2743200" cy="284125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F8E2E4-6FB7-CC4E-8842-900F0A6B79FB}"/>
                </a:ext>
              </a:extLst>
            </p:cNvPr>
            <p:cNvSpPr/>
            <p:nvPr/>
          </p:nvSpPr>
          <p:spPr>
            <a:xfrm>
              <a:off x="3733800" y="5267864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9E6AF10-B316-ED47-A15B-E79876722CFC}"/>
                </a:ext>
              </a:extLst>
            </p:cNvPr>
            <p:cNvCxnSpPr/>
            <p:nvPr/>
          </p:nvCxnSpPr>
          <p:spPr>
            <a:xfrm>
              <a:off x="3733800" y="5142004"/>
              <a:ext cx="274320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DF6DE5-D743-DA4C-9051-CE567E2862E7}"/>
                </a:ext>
              </a:extLst>
            </p:cNvPr>
            <p:cNvCxnSpPr/>
            <p:nvPr/>
          </p:nvCxnSpPr>
          <p:spPr>
            <a:xfrm>
              <a:off x="3733800" y="7983255"/>
              <a:ext cx="274320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6D1354-51B1-DE49-B500-F3344B0F70FB}"/>
                </a:ext>
              </a:extLst>
            </p:cNvPr>
            <p:cNvSpPr txBox="1"/>
            <p:nvPr/>
          </p:nvSpPr>
          <p:spPr>
            <a:xfrm>
              <a:off x="3733800" y="5446804"/>
              <a:ext cx="2743200" cy="20621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200" dirty="0"/>
                <a:t>Could you help me to understand something?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0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Macintosh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13</cp:revision>
  <dcterms:created xsi:type="dcterms:W3CDTF">2020-02-15T06:26:49Z</dcterms:created>
  <dcterms:modified xsi:type="dcterms:W3CDTF">2020-08-15T21:02:43Z</dcterms:modified>
</cp:coreProperties>
</file>