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443" r:id="rId3"/>
    <p:sldId id="445" r:id="rId4"/>
    <p:sldId id="264" r:id="rId5"/>
    <p:sldId id="446" r:id="rId6"/>
    <p:sldId id="447" r:id="rId7"/>
    <p:sldId id="448" r:id="rId8"/>
    <p:sldId id="449" r:id="rId9"/>
    <p:sldId id="450" r:id="rId10"/>
    <p:sldId id="452" r:id="rId11"/>
    <p:sldId id="4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B0E"/>
    <a:srgbClr val="009EC0"/>
    <a:srgbClr val="CA5C0E"/>
    <a:srgbClr val="01B902"/>
    <a:srgbClr val="06C200"/>
    <a:srgbClr val="01FF3B"/>
    <a:srgbClr val="C00002"/>
    <a:srgbClr val="238BF3"/>
    <a:srgbClr val="0867BC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2"/>
    <p:restoredTop sz="94457"/>
  </p:normalViewPr>
  <p:slideViewPr>
    <p:cSldViewPr>
      <p:cViewPr varScale="1">
        <p:scale>
          <a:sx n="116" d="100"/>
          <a:sy n="116" d="100"/>
        </p:scale>
        <p:origin x="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05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5189954-5DDD-A14A-83B6-DE4C6735A475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18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“Isaiah 53 is not a good example of fulfilled prophecy”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8508EB6-C30F-3341-9BC5-28058BFB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7900"/>
            <a:ext cx="68580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574D68-EA50-1D43-968B-7CB5B4E1CB72}"/>
              </a:ext>
            </a:extLst>
          </p:cNvPr>
          <p:cNvSpPr/>
          <p:nvPr/>
        </p:nvSpPr>
        <p:spPr>
          <a:xfrm>
            <a:off x="304800" y="4495800"/>
            <a:ext cx="7848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Isaiah 53 doesn’t </a:t>
            </a:r>
            <a:r>
              <a:rPr lang="en-US" i="1" dirty="0"/>
              <a:t>explicitly</a:t>
            </a:r>
            <a:r>
              <a:rPr lang="en-US" dirty="0"/>
              <a:t> say that the servant will rise from the dead.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44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49530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600" dirty="0"/>
              <a:t>“</a:t>
            </a:r>
            <a:r>
              <a:rPr lang="en-US" sz="4000" dirty="0"/>
              <a:t>Now I remember that, on one occasion, at a disputation held with certain Jews, who were reckoned wise men, I quoted these prophecies; to which my Jewish opponent replied, that </a:t>
            </a:r>
            <a:r>
              <a:rPr lang="en-US" sz="4000" b="1" dirty="0">
                <a:solidFill>
                  <a:srgbClr val="CB5B0E"/>
                </a:solidFill>
              </a:rPr>
              <a:t>these predictions bore reference to the whole people, regarded as one individual</a:t>
            </a:r>
            <a:r>
              <a:rPr lang="en-US" sz="3600" dirty="0"/>
              <a:t>.”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5362903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Origen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Contra </a:t>
            </a:r>
            <a:r>
              <a:rPr lang="en-US" sz="4400" b="0" i="1" dirty="0" err="1">
                <a:solidFill>
                  <a:srgbClr val="009EC0"/>
                </a:solidFill>
              </a:rPr>
              <a:t>Celsum</a:t>
            </a:r>
            <a:endParaRPr lang="en-US" sz="4400" b="0" i="1" dirty="0">
              <a:solidFill>
                <a:srgbClr val="009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Could Isaiah 53 be referring to the remnant of Israel?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1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06319"/>
              </p:ext>
            </p:extLst>
          </p:nvPr>
        </p:nvGraphicFramePr>
        <p:xfrm>
          <a:off x="533400" y="1219200"/>
          <a:ext cx="853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Historically, this is weird 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94017"/>
              </p:ext>
            </p:extLst>
          </p:nvPr>
        </p:nvGraphicFramePr>
        <p:xfrm>
          <a:off x="533399" y="2092121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168054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Israel could not bear its own sins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1544"/>
              </p:ext>
            </p:extLst>
          </p:nvPr>
        </p:nvGraphicFramePr>
        <p:xfrm>
          <a:off x="533398" y="2977618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2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168053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Israel was not without sin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09568"/>
              </p:ext>
            </p:extLst>
          </p:nvPr>
        </p:nvGraphicFramePr>
        <p:xfrm>
          <a:off x="533397" y="3863115"/>
          <a:ext cx="853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924797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The text is singular when it refers to the servant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8790B-87FA-D844-ADD2-CFD78498D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81383"/>
              </p:ext>
            </p:extLst>
          </p:nvPr>
        </p:nvGraphicFramePr>
        <p:xfrm>
          <a:off x="533397" y="4767568"/>
          <a:ext cx="853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924797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Israel was not destroyed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interpretation of Jesus as the Messiah fit the context of the Babylonian exile?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Jesus be the Messiah of Isaiah 53 when the Gospels said that crowds followed Jesus?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285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Isaiah says the Messiah will be sickly and die of disease, unlike Jesus.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89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Isaiah 53 doesn’t </a:t>
            </a:r>
            <a:r>
              <a:rPr lang="en-US" i="1" dirty="0"/>
              <a:t>explicitly</a:t>
            </a:r>
            <a:r>
              <a:rPr lang="en-US" dirty="0"/>
              <a:t> say that the servant will rise from the dead.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927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24FD-AA78-6D44-A43A-691E78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Isaiah 53 says the servant did no violence; yet Jesus cleared the Temple with a whip!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82E-0C76-6845-9079-DD8BB5C7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2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229</Words>
  <Application>Microsoft Macintosh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Gabriola</vt:lpstr>
      <vt:lpstr>Office Theme</vt:lpstr>
      <vt:lpstr>APOLOGETICS</vt:lpstr>
      <vt:lpstr>“Now I remember that, on one occasion, at a disputation held with certain Jews, who were reckoned wise men, I quoted these prophecies; to which my Jewish opponent replied, that these predictions bore reference to the whole people, regarded as one individual.”</vt:lpstr>
      <vt:lpstr>Could Isaiah 53 be referring to the remnant of Israel?</vt:lpstr>
      <vt:lpstr>PowerPoint Presentation</vt:lpstr>
      <vt:lpstr>Does the interpretation of Jesus as the Messiah fit the context of the Babylonian exile?</vt:lpstr>
      <vt:lpstr>How can Jesus be the Messiah of Isaiah 53 when the Gospels said that crowds followed Jesus?</vt:lpstr>
      <vt:lpstr>Isaiah says the Messiah will be sickly and die of disease, unlike Jesus.</vt:lpstr>
      <vt:lpstr>Isaiah 53 doesn’t explicitly say that the servant will rise from the dead.</vt:lpstr>
      <vt:lpstr>Isaiah 53 says the servant did no violence; yet Jesus cleared the Temple with a whip!</vt:lpstr>
      <vt:lpstr>PowerPoint Presentation</vt:lpstr>
      <vt:lpstr>Isaiah 53 doesn’t explicitly say that the servant will rise from the dead.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92</cp:revision>
  <dcterms:created xsi:type="dcterms:W3CDTF">2010-07-14T22:15:37Z</dcterms:created>
  <dcterms:modified xsi:type="dcterms:W3CDTF">2020-07-30T00:04:04Z</dcterms:modified>
</cp:coreProperties>
</file>