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5.xml" ContentType="application/vnd.openxmlformats-officedocument.drawingml.chart+xml"/>
  <Override PartName="/ppt/theme/themeOverride5.xml" ContentType="application/vnd.openxmlformats-officedocument.themeOverride+xml"/>
  <Override PartName="/ppt/charts/chart6.xml" ContentType="application/vnd.openxmlformats-officedocument.drawingml.chart+xml"/>
  <Override PartName="/ppt/theme/themeOverride6.xml" ContentType="application/vnd.openxmlformats-officedocument.themeOverride+xml"/>
  <Override PartName="/ppt/charts/chart7.xml" ContentType="application/vnd.openxmlformats-officedocument.drawingml.chart+xml"/>
  <Override PartName="/ppt/theme/themeOverride7.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75" r:id="rId2"/>
    <p:sldId id="469" r:id="rId3"/>
    <p:sldId id="438" r:id="rId4"/>
    <p:sldId id="449" r:id="rId5"/>
    <p:sldId id="450" r:id="rId6"/>
    <p:sldId id="468" r:id="rId7"/>
    <p:sldId id="448" r:id="rId8"/>
    <p:sldId id="471" r:id="rId9"/>
    <p:sldId id="472" r:id="rId10"/>
    <p:sldId id="261" r:id="rId11"/>
    <p:sldId id="466" r:id="rId12"/>
    <p:sldId id="467" r:id="rId13"/>
    <p:sldId id="458" r:id="rId14"/>
    <p:sldId id="459" r:id="rId15"/>
    <p:sldId id="460" r:id="rId16"/>
    <p:sldId id="259" r:id="rId17"/>
    <p:sldId id="446" r:id="rId18"/>
    <p:sldId id="435" r:id="rId19"/>
    <p:sldId id="462" r:id="rId20"/>
    <p:sldId id="456" r:id="rId21"/>
    <p:sldId id="451" r:id="rId22"/>
    <p:sldId id="455" r:id="rId23"/>
    <p:sldId id="454" r:id="rId24"/>
    <p:sldId id="463" r:id="rId25"/>
    <p:sldId id="465" r:id="rId26"/>
    <p:sldId id="439" r:id="rId27"/>
    <p:sldId id="464" r:id="rId28"/>
    <p:sldId id="47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2"/>
    <a:srgbClr val="CA5C0E"/>
    <a:srgbClr val="009EC0"/>
    <a:srgbClr val="04A500"/>
    <a:srgbClr val="06C200"/>
    <a:srgbClr val="007F19"/>
    <a:srgbClr val="00C027"/>
    <a:srgbClr val="00C05F"/>
    <a:srgbClr val="01B902"/>
    <a:srgbClr val="9242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263"/>
    <p:restoredTop sz="94490"/>
  </p:normalViewPr>
  <p:slideViewPr>
    <p:cSldViewPr>
      <p:cViewPr varScale="1">
        <p:scale>
          <a:sx n="111" d="100"/>
          <a:sy n="111" d="100"/>
        </p:scale>
        <p:origin x="1744"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barChart>
        <c:barDir val="bar"/>
        <c:grouping val="stacked"/>
        <c:varyColors val="0"/>
        <c:ser>
          <c:idx val="0"/>
          <c:order val="0"/>
          <c:tx>
            <c:strRef>
              <c:f>Sheet1!$B$1</c:f>
              <c:strCache>
                <c:ptCount val="1"/>
                <c:pt idx="0">
                  <c:v>Gap (fragment)</c:v>
                </c:pt>
              </c:strCache>
            </c:strRef>
          </c:tx>
          <c:spPr>
            <a:solidFill>
              <a:srgbClr val="CA5C0E"/>
            </a:solidFill>
            <a:ln w="25400">
              <a:noFill/>
            </a:ln>
          </c:spPr>
          <c:invertIfNegative val="0"/>
          <c:dPt>
            <c:idx val="0"/>
            <c:invertIfNegative val="0"/>
            <c:bubble3D val="0"/>
            <c:extLst>
              <c:ext xmlns:c16="http://schemas.microsoft.com/office/drawing/2014/chart" uri="{C3380CC4-5D6E-409C-BE32-E72D297353CC}">
                <c16:uniqueId val="{0000000A-1B33-5944-93E6-FAE2DF40E450}"/>
              </c:ext>
            </c:extLst>
          </c:dPt>
          <c:dPt>
            <c:idx val="1"/>
            <c:invertIfNegative val="0"/>
            <c:bubble3D val="0"/>
            <c:extLst>
              <c:ext xmlns:c16="http://schemas.microsoft.com/office/drawing/2014/chart" uri="{C3380CC4-5D6E-409C-BE32-E72D297353CC}">
                <c16:uniqueId val="{00000008-1B33-5944-93E6-FAE2DF40E450}"/>
              </c:ext>
            </c:extLst>
          </c:dPt>
          <c:dPt>
            <c:idx val="2"/>
            <c:invertIfNegative val="0"/>
            <c:bubble3D val="0"/>
            <c:extLst>
              <c:ext xmlns:c16="http://schemas.microsoft.com/office/drawing/2014/chart" uri="{C3380CC4-5D6E-409C-BE32-E72D297353CC}">
                <c16:uniqueId val="{00000006-1B33-5944-93E6-FAE2DF40E450}"/>
              </c:ext>
            </c:extLst>
          </c:dPt>
          <c:cat>
            <c:strRef>
              <c:f>Sheet1!$A$2:$A$17</c:f>
              <c:strCache>
                <c:ptCount val="15"/>
                <c:pt idx="0">
                  <c:v>New Testament</c:v>
                </c:pt>
                <c:pt idx="1">
                  <c:v>Caesar - Gallic Wars</c:v>
                </c:pt>
                <c:pt idx="2">
                  <c:v>Demosthenes - Speeches</c:v>
                </c:pt>
                <c:pt idx="3">
                  <c:v>Euripides - Tragedies</c:v>
                </c:pt>
                <c:pt idx="4">
                  <c:v>Herodotus - History</c:v>
                </c:pt>
                <c:pt idx="5">
                  <c:v>Homer - Illiad</c:v>
                </c:pt>
                <c:pt idx="6">
                  <c:v>Homer - Odyssey</c:v>
                </c:pt>
                <c:pt idx="7">
                  <c:v>Livy - History of Rome</c:v>
                </c:pt>
                <c:pt idx="8">
                  <c:v>Plato - Tetralogies</c:v>
                </c:pt>
                <c:pt idx="9">
                  <c:v>Pliny the Elder - Natural History</c:v>
                </c:pt>
                <c:pt idx="10">
                  <c:v>Pliny the Younger - Natural History</c:v>
                </c:pt>
                <c:pt idx="11">
                  <c:v>Sophocles - Oedipus Rex</c:v>
                </c:pt>
                <c:pt idx="12">
                  <c:v>Sophocles - Plays</c:v>
                </c:pt>
                <c:pt idx="13">
                  <c:v>Tacitus - Annals</c:v>
                </c:pt>
                <c:pt idx="14">
                  <c:v>Thucydides - History</c:v>
                </c:pt>
              </c:strCache>
            </c:strRef>
          </c:cat>
          <c:val>
            <c:numRef>
              <c:f>Sheet1!$B$2:$B$17</c:f>
              <c:numCache>
                <c:formatCode>General</c:formatCode>
                <c:ptCount val="15"/>
                <c:pt idx="0">
                  <c:v>25</c:v>
                </c:pt>
                <c:pt idx="1">
                  <c:v>844</c:v>
                </c:pt>
                <c:pt idx="2">
                  <c:v>200</c:v>
                </c:pt>
                <c:pt idx="3">
                  <c:v>106</c:v>
                </c:pt>
                <c:pt idx="4">
                  <c:v>275</c:v>
                </c:pt>
                <c:pt idx="5">
                  <c:v>285</c:v>
                </c:pt>
                <c:pt idx="6">
                  <c:v>400</c:v>
                </c:pt>
                <c:pt idx="7">
                  <c:v>283</c:v>
                </c:pt>
                <c:pt idx="8">
                  <c:v>47</c:v>
                </c:pt>
                <c:pt idx="9">
                  <c:v>321</c:v>
                </c:pt>
                <c:pt idx="10">
                  <c:v>737</c:v>
                </c:pt>
                <c:pt idx="11">
                  <c:v>505</c:v>
                </c:pt>
                <c:pt idx="12">
                  <c:v>5</c:v>
                </c:pt>
                <c:pt idx="13">
                  <c:v>700</c:v>
                </c:pt>
                <c:pt idx="14">
                  <c:v>0</c:v>
                </c:pt>
              </c:numCache>
            </c:numRef>
          </c:val>
          <c:extLst>
            <c:ext xmlns:c16="http://schemas.microsoft.com/office/drawing/2014/chart" uri="{C3380CC4-5D6E-409C-BE32-E72D297353CC}">
              <c16:uniqueId val="{00000000-56D6-774A-AEC1-01E5BF60A988}"/>
            </c:ext>
          </c:extLst>
        </c:ser>
        <c:ser>
          <c:idx val="1"/>
          <c:order val="1"/>
          <c:tx>
            <c:strRef>
              <c:f>Sheet1!$C$1</c:f>
              <c:strCache>
                <c:ptCount val="1"/>
                <c:pt idx="0">
                  <c:v>Gap (MSS)</c:v>
                </c:pt>
              </c:strCache>
            </c:strRef>
          </c:tx>
          <c:spPr>
            <a:solidFill>
              <a:srgbClr val="009EC0"/>
            </a:solidFill>
            <a:ln>
              <a:noFill/>
            </a:ln>
          </c:spPr>
          <c:invertIfNegative val="0"/>
          <c:cat>
            <c:strRef>
              <c:f>Sheet1!$A$2:$A$17</c:f>
              <c:strCache>
                <c:ptCount val="15"/>
                <c:pt idx="0">
                  <c:v>New Testament</c:v>
                </c:pt>
                <c:pt idx="1">
                  <c:v>Caesar - Gallic Wars</c:v>
                </c:pt>
                <c:pt idx="2">
                  <c:v>Demosthenes - Speeches</c:v>
                </c:pt>
                <c:pt idx="3">
                  <c:v>Euripides - Tragedies</c:v>
                </c:pt>
                <c:pt idx="4">
                  <c:v>Herodotus - History</c:v>
                </c:pt>
                <c:pt idx="5">
                  <c:v>Homer - Illiad</c:v>
                </c:pt>
                <c:pt idx="6">
                  <c:v>Homer - Odyssey</c:v>
                </c:pt>
                <c:pt idx="7">
                  <c:v>Livy - History of Rome</c:v>
                </c:pt>
                <c:pt idx="8">
                  <c:v>Plato - Tetralogies</c:v>
                </c:pt>
                <c:pt idx="9">
                  <c:v>Pliny the Elder - Natural History</c:v>
                </c:pt>
                <c:pt idx="10">
                  <c:v>Pliny the Younger - Natural History</c:v>
                </c:pt>
                <c:pt idx="11">
                  <c:v>Sophocles - Oedipus Rex</c:v>
                </c:pt>
                <c:pt idx="12">
                  <c:v>Sophocles - Plays</c:v>
                </c:pt>
                <c:pt idx="13">
                  <c:v>Tacitus - Annals</c:v>
                </c:pt>
                <c:pt idx="14">
                  <c:v>Thucydides - History</c:v>
                </c:pt>
              </c:strCache>
            </c:strRef>
          </c:cat>
          <c:val>
            <c:numRef>
              <c:f>Sheet1!$C$2:$C$17</c:f>
              <c:numCache>
                <c:formatCode>General</c:formatCode>
                <c:ptCount val="15"/>
                <c:pt idx="0">
                  <c:v>200</c:v>
                </c:pt>
                <c:pt idx="2">
                  <c:v>1200</c:v>
                </c:pt>
                <c:pt idx="4">
                  <c:v>1050</c:v>
                </c:pt>
                <c:pt idx="5">
                  <c:v>1265</c:v>
                </c:pt>
                <c:pt idx="6">
                  <c:v>1200</c:v>
                </c:pt>
                <c:pt idx="8">
                  <c:v>1195</c:v>
                </c:pt>
                <c:pt idx="9">
                  <c:v>900</c:v>
                </c:pt>
                <c:pt idx="12">
                  <c:v>500</c:v>
                </c:pt>
                <c:pt idx="13">
                  <c:v>250</c:v>
                </c:pt>
                <c:pt idx="14">
                  <c:v>1300</c:v>
                </c:pt>
              </c:numCache>
            </c:numRef>
          </c:val>
          <c:extLst>
            <c:ext xmlns:c16="http://schemas.microsoft.com/office/drawing/2014/chart" uri="{C3380CC4-5D6E-409C-BE32-E72D297353CC}">
              <c16:uniqueId val="{00000000-4BBF-3E4C-8844-03B854361291}"/>
            </c:ext>
          </c:extLst>
        </c:ser>
        <c:dLbls>
          <c:showLegendKey val="0"/>
          <c:showVal val="0"/>
          <c:showCatName val="0"/>
          <c:showSerName val="0"/>
          <c:showPercent val="0"/>
          <c:showBubbleSize val="0"/>
        </c:dLbls>
        <c:gapWidth val="44"/>
        <c:overlap val="100"/>
        <c:axId val="790563136"/>
        <c:axId val="768197296"/>
      </c:barChart>
      <c:catAx>
        <c:axId val="790563136"/>
        <c:scaling>
          <c:orientation val="minMax"/>
        </c:scaling>
        <c:delete val="0"/>
        <c:axPos val="l"/>
        <c:numFmt formatCode="General" sourceLinked="0"/>
        <c:majorTickMark val="out"/>
        <c:minorTickMark val="none"/>
        <c:tickLblPos val="nextTo"/>
        <c:spPr>
          <a:ln>
            <a:solidFill>
              <a:prstClr val="black">
                <a:lumMod val="65000"/>
                <a:lumOff val="35000"/>
                <a:alpha val="50000"/>
              </a:prstClr>
            </a:solidFill>
          </a:ln>
        </c:spPr>
        <c:txPr>
          <a:bodyPr/>
          <a:lstStyle/>
          <a:p>
            <a:pPr>
              <a:defRPr sz="1400" baseline="0">
                <a:solidFill>
                  <a:schemeClr val="bg1"/>
                </a:solidFill>
              </a:defRPr>
            </a:pPr>
            <a:endParaRPr lang="en-US"/>
          </a:p>
        </c:txPr>
        <c:crossAx val="768197296"/>
        <c:crosses val="autoZero"/>
        <c:auto val="1"/>
        <c:lblAlgn val="ctr"/>
        <c:lblOffset val="100"/>
        <c:noMultiLvlLbl val="0"/>
      </c:catAx>
      <c:valAx>
        <c:axId val="768197296"/>
        <c:scaling>
          <c:orientation val="minMax"/>
        </c:scaling>
        <c:delete val="1"/>
        <c:axPos val="b"/>
        <c:majorGridlines>
          <c:spPr>
            <a:ln>
              <a:solidFill>
                <a:prstClr val="black">
                  <a:lumMod val="65000"/>
                  <a:lumOff val="35000"/>
                  <a:alpha val="40000"/>
                </a:prstClr>
              </a:solidFill>
            </a:ln>
          </c:spPr>
        </c:majorGridlines>
        <c:numFmt formatCode="General" sourceLinked="1"/>
        <c:majorTickMark val="out"/>
        <c:minorTickMark val="none"/>
        <c:tickLblPos val="none"/>
        <c:crossAx val="790563136"/>
        <c:crosses val="autoZero"/>
        <c:crossBetween val="between"/>
      </c:valAx>
    </c:plotArea>
    <c:legend>
      <c:legendPos val="r"/>
      <c:layout>
        <c:manualLayout>
          <c:xMode val="edge"/>
          <c:yMode val="edge"/>
          <c:x val="0.77797256245747048"/>
          <c:y val="0.15126631431345056"/>
          <c:w val="0.20156985311046649"/>
          <c:h val="0.1216901505732836"/>
        </c:manualLayout>
      </c:layout>
      <c:overlay val="1"/>
      <c:txPr>
        <a:bodyPr/>
        <a:lstStyle/>
        <a:p>
          <a:pPr>
            <a:defRPr>
              <a:solidFill>
                <a:schemeClr val="bg1"/>
              </a:solidFill>
            </a:defRPr>
          </a:pPr>
          <a:endParaRPr lang="en-US"/>
        </a:p>
      </c:txPr>
    </c:legend>
    <c:plotVisOnly val="1"/>
    <c:dispBlanksAs val="gap"/>
    <c:showDLblsOverMax val="0"/>
  </c:chart>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Series 1</c:v>
                </c:pt>
              </c:strCache>
            </c:strRef>
          </c:tx>
          <c:spPr>
            <a:gradFill>
              <a:gsLst>
                <a:gs pos="0">
                  <a:srgbClr val="0076EB"/>
                </a:gs>
                <a:gs pos="100000">
                  <a:srgbClr val="56ABFE"/>
                </a:gs>
              </a:gsLst>
              <a:lin ang="0" scaled="0"/>
            </a:gradFill>
            <a:ln w="25400">
              <a:solidFill>
                <a:srgbClr val="1483F0"/>
              </a:solidFill>
            </a:ln>
          </c:spPr>
          <c:dPt>
            <c:idx val="0"/>
            <c:bubble3D val="0"/>
            <c:spPr>
              <a:solidFill>
                <a:srgbClr val="009EC0"/>
              </a:solidFill>
              <a:ln w="25400">
                <a:noFill/>
              </a:ln>
            </c:spPr>
            <c:extLst>
              <c:ext xmlns:c16="http://schemas.microsoft.com/office/drawing/2014/chart" uri="{C3380CC4-5D6E-409C-BE32-E72D297353CC}">
                <c16:uniqueId val="{00000001-DB82-494E-B65D-B34EF5429D77}"/>
              </c:ext>
            </c:extLst>
          </c:dPt>
          <c:dPt>
            <c:idx val="1"/>
            <c:bubble3D val="0"/>
            <c:spPr>
              <a:solidFill>
                <a:srgbClr val="CA5C0E"/>
              </a:solidFill>
              <a:ln w="25400">
                <a:noFill/>
              </a:ln>
            </c:spPr>
            <c:extLst>
              <c:ext xmlns:c16="http://schemas.microsoft.com/office/drawing/2014/chart" uri="{C3380CC4-5D6E-409C-BE32-E72D297353CC}">
                <c16:uniqueId val="{00000003-DB82-494E-B65D-B34EF5429D77}"/>
              </c:ext>
            </c:extLst>
          </c:dPt>
          <c:dPt>
            <c:idx val="2"/>
            <c:bubble3D val="0"/>
            <c:spPr>
              <a:solidFill>
                <a:srgbClr val="009EC0"/>
              </a:solidFill>
              <a:ln w="25400">
                <a:noFill/>
              </a:ln>
            </c:spPr>
            <c:extLst>
              <c:ext xmlns:c16="http://schemas.microsoft.com/office/drawing/2014/chart" uri="{C3380CC4-5D6E-409C-BE32-E72D297353CC}">
                <c16:uniqueId val="{00000005-DB82-494E-B65D-B34EF5429D77}"/>
              </c:ext>
            </c:extLst>
          </c:dPt>
          <c:dPt>
            <c:idx val="3"/>
            <c:bubble3D val="0"/>
            <c:spPr>
              <a:solidFill>
                <a:srgbClr val="CA5C0E"/>
              </a:solidFill>
              <a:ln w="25400">
                <a:noFill/>
              </a:ln>
            </c:spPr>
            <c:extLst>
              <c:ext xmlns:c16="http://schemas.microsoft.com/office/drawing/2014/chart" uri="{C3380CC4-5D6E-409C-BE32-E72D297353CC}">
                <c16:uniqueId val="{00000007-DB82-494E-B65D-B34EF5429D77}"/>
              </c:ext>
            </c:extLst>
          </c:dPt>
          <c:dLbls>
            <c:dLbl>
              <c:idx val="0"/>
              <c:dLblPos val="inEnd"/>
              <c:showLegendKey val="0"/>
              <c:showVal val="0"/>
              <c:showCatName val="1"/>
              <c:showSerName val="0"/>
              <c:showPercent val="0"/>
              <c:showBubbleSize val="0"/>
              <c:extLst>
                <c:ext xmlns:c15="http://schemas.microsoft.com/office/drawing/2012/chart" uri="{CE6537A1-D6FC-4f65-9D91-7224C49458BB}">
                  <c15:layout>
                    <c:manualLayout>
                      <c:w val="0.32423328397488255"/>
                      <c:h val="0.21532102301518502"/>
                    </c:manualLayout>
                  </c15:layout>
                </c:ext>
                <c:ext xmlns:c16="http://schemas.microsoft.com/office/drawing/2014/chart" uri="{C3380CC4-5D6E-409C-BE32-E72D297353CC}">
                  <c16:uniqueId val="{00000001-DB82-494E-B65D-B34EF5429D77}"/>
                </c:ext>
              </c:extLst>
            </c:dLbl>
            <c:dLbl>
              <c:idx val="1"/>
              <c:dLblPos val="inEnd"/>
              <c:showLegendKey val="0"/>
              <c:showVal val="0"/>
              <c:showCatName val="1"/>
              <c:showSerName val="0"/>
              <c:showPercent val="0"/>
              <c:showBubbleSize val="0"/>
              <c:extLst>
                <c:ext xmlns:c15="http://schemas.microsoft.com/office/drawing/2012/chart" uri="{CE6537A1-D6FC-4f65-9D91-7224C49458BB}">
                  <c15:layout>
                    <c:manualLayout>
                      <c:w val="0.39412252626732802"/>
                      <c:h val="0.18162130569923715"/>
                    </c:manualLayout>
                  </c15:layout>
                </c:ext>
                <c:ext xmlns:c16="http://schemas.microsoft.com/office/drawing/2014/chart" uri="{C3380CC4-5D6E-409C-BE32-E72D297353CC}">
                  <c16:uniqueId val="{00000003-DB82-494E-B65D-B34EF5429D77}"/>
                </c:ext>
              </c:extLst>
            </c:dLbl>
            <c:dLbl>
              <c:idx val="2"/>
              <c:dLblPos val="inEnd"/>
              <c:showLegendKey val="0"/>
              <c:showVal val="0"/>
              <c:showCatName val="1"/>
              <c:showSerName val="0"/>
              <c:showPercent val="0"/>
              <c:showBubbleSize val="0"/>
              <c:extLst>
                <c:ext xmlns:c15="http://schemas.microsoft.com/office/drawing/2012/chart" uri="{CE6537A1-D6FC-4f65-9D91-7224C49458BB}">
                  <c15:layout>
                    <c:manualLayout>
                      <c:w val="0.22432864294740934"/>
                      <c:h val="0.12226562499999998"/>
                    </c:manualLayout>
                  </c15:layout>
                </c:ext>
                <c:ext xmlns:c16="http://schemas.microsoft.com/office/drawing/2014/chart" uri="{C3380CC4-5D6E-409C-BE32-E72D297353CC}">
                  <c16:uniqueId val="{00000005-DB82-494E-B65D-B34EF5429D77}"/>
                </c:ext>
              </c:extLst>
            </c:dLbl>
            <c:dLbl>
              <c:idx val="3"/>
              <c:dLblPos val="inEnd"/>
              <c:showLegendKey val="0"/>
              <c:showVal val="0"/>
              <c:showCatName val="1"/>
              <c:showSerName val="0"/>
              <c:showPercent val="0"/>
              <c:showBubbleSize val="0"/>
              <c:extLst>
                <c:ext xmlns:c15="http://schemas.microsoft.com/office/drawing/2012/chart" uri="{CE6537A1-D6FC-4f65-9D91-7224C49458BB}">
                  <c15:layout>
                    <c:manualLayout>
                      <c:w val="0.22562493924370564"/>
                      <c:h val="0.1794922900262467"/>
                    </c:manualLayout>
                  </c15:layout>
                </c:ext>
                <c:ext xmlns:c16="http://schemas.microsoft.com/office/drawing/2014/chart" uri="{C3380CC4-5D6E-409C-BE32-E72D297353CC}">
                  <c16:uniqueId val="{00000007-DB82-494E-B65D-B34EF5429D77}"/>
                </c:ext>
              </c:extLst>
            </c:dLbl>
            <c:spPr>
              <a:noFill/>
              <a:ln>
                <a:noFill/>
              </a:ln>
              <a:effectLst/>
            </c:spPr>
            <c:txPr>
              <a:bodyPr/>
              <a:lstStyle/>
              <a:p>
                <a:pPr>
                  <a:defRPr b="1">
                    <a:solidFill>
                      <a:schemeClr val="bg1"/>
                    </a:solidFill>
                  </a:defRPr>
                </a:pPr>
                <a:endParaRPr lang="en-US"/>
              </a:p>
            </c:txPr>
            <c:dLblPos val="inEnd"/>
            <c:showLegendKey val="0"/>
            <c:showVal val="0"/>
            <c:showCatName val="1"/>
            <c:showSerName val="0"/>
            <c:showPercent val="0"/>
            <c:showBubbleSize val="0"/>
            <c:showLeaderLines val="0"/>
            <c:extLst>
              <c:ext xmlns:c15="http://schemas.microsoft.com/office/drawing/2012/chart" uri="{CE6537A1-D6FC-4f65-9D91-7224C49458BB}"/>
            </c:extLst>
          </c:dLbls>
          <c:cat>
            <c:strRef>
              <c:f>Sheet1!$A$2:$A$3</c:f>
              <c:strCache>
                <c:ptCount val="2"/>
                <c:pt idx="0">
                  <c:v>"Of Christ"</c:v>
                </c:pt>
                <c:pt idx="1">
                  <c:v>"Of Christ Jesus"</c:v>
                </c:pt>
              </c:strCache>
            </c:strRef>
          </c:cat>
          <c:val>
            <c:numRef>
              <c:f>Sheet1!$B$2:$B$3</c:f>
              <c:numCache>
                <c:formatCode>0</c:formatCode>
                <c:ptCount val="2"/>
                <c:pt idx="0">
                  <c:v>6</c:v>
                </c:pt>
                <c:pt idx="1">
                  <c:v>3</c:v>
                </c:pt>
              </c:numCache>
            </c:numRef>
          </c:val>
          <c:extLst>
            <c:ext xmlns:c16="http://schemas.microsoft.com/office/drawing/2014/chart" uri="{C3380CC4-5D6E-409C-BE32-E72D297353CC}">
              <c16:uniqueId val="{00000008-DB82-494E-B65D-B34EF5429D77}"/>
            </c:ext>
          </c:extLst>
        </c:ser>
        <c:dLbls>
          <c:showLegendKey val="0"/>
          <c:showVal val="0"/>
          <c:showCatName val="0"/>
          <c:showSerName val="0"/>
          <c:showPercent val="0"/>
          <c:showBubbleSize val="0"/>
          <c:showLeaderLines val="0"/>
        </c:dLbls>
        <c:firstSliceAng val="0"/>
      </c:pieChart>
    </c:plotArea>
    <c:plotVisOnly val="1"/>
    <c:dispBlanksAs val="gap"/>
    <c:showDLblsOverMax val="0"/>
  </c:chart>
  <c:txPr>
    <a:bodyPr/>
    <a:lstStyle/>
    <a:p>
      <a:pPr>
        <a:defRPr sz="180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title>
      <c:layout>
        <c:manualLayout>
          <c:xMode val="edge"/>
          <c:yMode val="edge"/>
          <c:x val="0.61003475260036899"/>
          <c:y val="1.5625E-2"/>
        </c:manualLayout>
      </c:layout>
      <c:overlay val="0"/>
    </c:title>
    <c:autoTitleDeleted val="0"/>
    <c:plotArea>
      <c:layout/>
      <c:pieChart>
        <c:varyColors val="1"/>
        <c:ser>
          <c:idx val="0"/>
          <c:order val="0"/>
          <c:tx>
            <c:strRef>
              <c:f>Sheet1!$B$1</c:f>
              <c:strCache>
                <c:ptCount val="1"/>
                <c:pt idx="0">
                  <c:v>Series 1</c:v>
                </c:pt>
              </c:strCache>
            </c:strRef>
          </c:tx>
          <c:spPr>
            <a:gradFill>
              <a:gsLst>
                <a:gs pos="0">
                  <a:srgbClr val="0076EB"/>
                </a:gs>
                <a:gs pos="100000">
                  <a:srgbClr val="56ABFE"/>
                </a:gs>
              </a:gsLst>
              <a:lin ang="0" scaled="0"/>
            </a:gradFill>
            <a:ln w="25400">
              <a:solidFill>
                <a:srgbClr val="1483F0"/>
              </a:solidFill>
            </a:ln>
          </c:spPr>
          <c:dPt>
            <c:idx val="0"/>
            <c:bubble3D val="0"/>
            <c:spPr>
              <a:solidFill>
                <a:srgbClr val="000000">
                  <a:lumMod val="50000"/>
                  <a:lumOff val="50000"/>
                </a:srgbClr>
              </a:solidFill>
              <a:ln w="25400">
                <a:noFill/>
              </a:ln>
            </c:spPr>
            <c:extLst>
              <c:ext xmlns:c16="http://schemas.microsoft.com/office/drawing/2014/chart" uri="{C3380CC4-5D6E-409C-BE32-E72D297353CC}">
                <c16:uniqueId val="{00000001-4969-914D-98D1-B0ED6CE46163}"/>
              </c:ext>
            </c:extLst>
          </c:dPt>
          <c:dPt>
            <c:idx val="1"/>
            <c:bubble3D val="0"/>
            <c:spPr>
              <a:solidFill>
                <a:srgbClr val="000000">
                  <a:lumMod val="75000"/>
                  <a:lumOff val="25000"/>
                </a:srgbClr>
              </a:solidFill>
              <a:ln w="25400">
                <a:noFill/>
              </a:ln>
            </c:spPr>
            <c:extLst>
              <c:ext xmlns:c16="http://schemas.microsoft.com/office/drawing/2014/chart" uri="{C3380CC4-5D6E-409C-BE32-E72D297353CC}">
                <c16:uniqueId val="{00000004-7EED-5D45-AD3F-B9425E277810}"/>
              </c:ext>
            </c:extLst>
          </c:dPt>
          <c:dPt>
            <c:idx val="2"/>
            <c:bubble3D val="0"/>
            <c:spPr>
              <a:solidFill>
                <a:srgbClr val="009EC0"/>
              </a:solidFill>
              <a:ln w="25400">
                <a:noFill/>
              </a:ln>
            </c:spPr>
            <c:extLst>
              <c:ext xmlns:c16="http://schemas.microsoft.com/office/drawing/2014/chart" uri="{C3380CC4-5D6E-409C-BE32-E72D297353CC}">
                <c16:uniqueId val="{00000003-4969-914D-98D1-B0ED6CE46163}"/>
              </c:ext>
            </c:extLst>
          </c:dPt>
          <c:dPt>
            <c:idx val="3"/>
            <c:bubble3D val="0"/>
            <c:spPr>
              <a:solidFill>
                <a:srgbClr val="CA5C0E"/>
              </a:solidFill>
              <a:ln w="25400">
                <a:noFill/>
              </a:ln>
            </c:spPr>
            <c:extLst>
              <c:ext xmlns:c16="http://schemas.microsoft.com/office/drawing/2014/chart" uri="{C3380CC4-5D6E-409C-BE32-E72D297353CC}">
                <c16:uniqueId val="{00000007-7EED-5D45-AD3F-B9425E277810}"/>
              </c:ext>
            </c:extLst>
          </c:dPt>
          <c:dLbls>
            <c:dLbl>
              <c:idx val="1"/>
              <c:dLblPos val="outEnd"/>
              <c:showLegendKey val="0"/>
              <c:showVal val="1"/>
              <c:showCatName val="1"/>
              <c:showSerName val="0"/>
              <c:showPercent val="0"/>
              <c:showBubbleSize val="0"/>
              <c:extLst>
                <c:ext xmlns:c15="http://schemas.microsoft.com/office/drawing/2012/chart" uri="{CE6537A1-D6FC-4f65-9D91-7224C49458BB}">
                  <c15:layout>
                    <c:manualLayout>
                      <c:w val="0.25357259162049184"/>
                      <c:h val="0.12226562499999998"/>
                    </c:manualLayout>
                  </c15:layout>
                </c:ext>
                <c:ext xmlns:c16="http://schemas.microsoft.com/office/drawing/2014/chart" uri="{C3380CC4-5D6E-409C-BE32-E72D297353CC}">
                  <c16:uniqueId val="{00000004-7EED-5D45-AD3F-B9425E277810}"/>
                </c:ext>
              </c:extLst>
            </c:dLbl>
            <c:dLbl>
              <c:idx val="2"/>
              <c:dLblPos val="outEnd"/>
              <c:showLegendKey val="0"/>
              <c:showVal val="1"/>
              <c:showCatName val="1"/>
              <c:showSerName val="0"/>
              <c:showPercent val="0"/>
              <c:showBubbleSize val="0"/>
              <c:extLst>
                <c:ext xmlns:c15="http://schemas.microsoft.com/office/drawing/2012/chart" uri="{CE6537A1-D6FC-4f65-9D91-7224C49458BB}">
                  <c15:layout>
                    <c:manualLayout>
                      <c:w val="0.22432864294740934"/>
                      <c:h val="0.12226562499999998"/>
                    </c:manualLayout>
                  </c15:layout>
                </c:ext>
                <c:ext xmlns:c16="http://schemas.microsoft.com/office/drawing/2014/chart" uri="{C3380CC4-5D6E-409C-BE32-E72D297353CC}">
                  <c16:uniqueId val="{00000003-4969-914D-98D1-B0ED6CE46163}"/>
                </c:ext>
              </c:extLst>
            </c:dLbl>
            <c:dLbl>
              <c:idx val="3"/>
              <c:dLblPos val="outEnd"/>
              <c:showLegendKey val="0"/>
              <c:showVal val="1"/>
              <c:showCatName val="1"/>
              <c:showSerName val="0"/>
              <c:showPercent val="0"/>
              <c:showBubbleSize val="0"/>
              <c:extLst>
                <c:ext xmlns:c15="http://schemas.microsoft.com/office/drawing/2012/chart" uri="{CE6537A1-D6FC-4f65-9D91-7224C49458BB}">
                  <c15:layout>
                    <c:manualLayout>
                      <c:w val="0.22562493924370564"/>
                      <c:h val="0.1794922900262467"/>
                    </c:manualLayout>
                  </c15:layout>
                </c:ext>
                <c:ext xmlns:c16="http://schemas.microsoft.com/office/drawing/2014/chart" uri="{C3380CC4-5D6E-409C-BE32-E72D297353CC}">
                  <c16:uniqueId val="{00000007-7EED-5D45-AD3F-B9425E277810}"/>
                </c:ext>
              </c:extLst>
            </c:dLbl>
            <c:spPr>
              <a:noFill/>
              <a:ln>
                <a:noFill/>
              </a:ln>
              <a:effectLst/>
            </c:spPr>
            <c:txPr>
              <a:bodyPr/>
              <a:lstStyle/>
              <a:p>
                <a:pPr>
                  <a:defRPr b="1">
                    <a:solidFill>
                      <a:schemeClr val="bg1"/>
                    </a:solidFill>
                  </a:defRPr>
                </a:pPr>
                <a:endParaRPr lang="en-US"/>
              </a:p>
            </c:txPr>
            <c:dLblPos val="outEnd"/>
            <c:showLegendKey val="0"/>
            <c:showVal val="1"/>
            <c:showCatName val="1"/>
            <c:showSerName val="0"/>
            <c:showPercent val="0"/>
            <c:showBubbleSize val="0"/>
            <c:showLeaderLines val="0"/>
            <c:extLst>
              <c:ext xmlns:c15="http://schemas.microsoft.com/office/drawing/2012/chart" uri="{CE6537A1-D6FC-4f65-9D91-7224C49458BB}"/>
            </c:extLst>
          </c:dLbls>
          <c:cat>
            <c:strRef>
              <c:f>Sheet1!$A$2:$A$5</c:f>
              <c:strCache>
                <c:ptCount val="4"/>
                <c:pt idx="0">
                  <c:v>Spelling errors, diffs, non-sense</c:v>
                </c:pt>
                <c:pt idx="1">
                  <c:v>Inconsequential</c:v>
                </c:pt>
                <c:pt idx="2">
                  <c:v>Meaningful</c:v>
                </c:pt>
                <c:pt idx="3">
                  <c:v>Ones we actually care about</c:v>
                </c:pt>
              </c:strCache>
            </c:strRef>
          </c:cat>
          <c:val>
            <c:numRef>
              <c:f>Sheet1!$B$2:$B$5</c:f>
              <c:numCache>
                <c:formatCode>0%</c:formatCode>
                <c:ptCount val="4"/>
                <c:pt idx="0">
                  <c:v>0.5</c:v>
                </c:pt>
                <c:pt idx="1">
                  <c:v>0.25</c:v>
                </c:pt>
                <c:pt idx="2">
                  <c:v>0.15</c:v>
                </c:pt>
                <c:pt idx="3">
                  <c:v>1.4999999999999999E-2</c:v>
                </c:pt>
              </c:numCache>
            </c:numRef>
          </c:val>
          <c:extLst>
            <c:ext xmlns:c16="http://schemas.microsoft.com/office/drawing/2014/chart" uri="{C3380CC4-5D6E-409C-BE32-E72D297353CC}">
              <c16:uniqueId val="{00000004-4969-914D-98D1-B0ED6CE46163}"/>
            </c:ext>
          </c:extLst>
        </c:ser>
        <c:dLbls>
          <c:showLegendKey val="0"/>
          <c:showVal val="0"/>
          <c:showCatName val="0"/>
          <c:showSerName val="0"/>
          <c:showPercent val="0"/>
          <c:showBubbleSize val="0"/>
          <c:showLeaderLines val="0"/>
        </c:dLbls>
        <c:firstSliceAng val="0"/>
      </c:pieChart>
    </c:plotArea>
    <c:plotVisOnly val="1"/>
    <c:dispBlanksAs val="gap"/>
    <c:showDLblsOverMax val="0"/>
  </c:chart>
  <c:txPr>
    <a:bodyPr/>
    <a:lstStyle/>
    <a:p>
      <a:pPr>
        <a:defRPr sz="1800"/>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Sheet1!$B$1</c:f>
              <c:strCache>
                <c:ptCount val="1"/>
                <c:pt idx="0">
                  <c:v>MSS</c:v>
                </c:pt>
              </c:strCache>
            </c:strRef>
          </c:tx>
          <c:spPr>
            <a:solidFill>
              <a:srgbClr val="009EC0"/>
            </a:solidFill>
            <a:ln w="25400">
              <a:noFill/>
            </a:ln>
          </c:spPr>
          <c:invertIfNegative val="0"/>
          <c:dPt>
            <c:idx val="0"/>
            <c:invertIfNegative val="0"/>
            <c:bubble3D val="0"/>
            <c:extLst>
              <c:ext xmlns:c16="http://schemas.microsoft.com/office/drawing/2014/chart" uri="{C3380CC4-5D6E-409C-BE32-E72D297353CC}">
                <c16:uniqueId val="{0000000A-1B33-5944-93E6-FAE2DF40E450}"/>
              </c:ext>
            </c:extLst>
          </c:dPt>
          <c:dPt>
            <c:idx val="1"/>
            <c:invertIfNegative val="0"/>
            <c:bubble3D val="0"/>
            <c:extLst>
              <c:ext xmlns:c16="http://schemas.microsoft.com/office/drawing/2014/chart" uri="{C3380CC4-5D6E-409C-BE32-E72D297353CC}">
                <c16:uniqueId val="{00000008-1B33-5944-93E6-FAE2DF40E450}"/>
              </c:ext>
            </c:extLst>
          </c:dPt>
          <c:dPt>
            <c:idx val="2"/>
            <c:invertIfNegative val="0"/>
            <c:bubble3D val="0"/>
            <c:extLst>
              <c:ext xmlns:c16="http://schemas.microsoft.com/office/drawing/2014/chart" uri="{C3380CC4-5D6E-409C-BE32-E72D297353CC}">
                <c16:uniqueId val="{00000006-1B33-5944-93E6-FAE2DF40E450}"/>
              </c:ext>
            </c:extLst>
          </c:dPt>
          <c:dLbls>
            <c:spPr>
              <a:noFill/>
              <a:ln>
                <a:noFill/>
              </a:ln>
              <a:effectLst/>
            </c:spPr>
            <c:txPr>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Sheet1!$A$2:$A$15</c:f>
              <c:strCache>
                <c:ptCount val="14"/>
                <c:pt idx="0">
                  <c:v>of the Christ</c:v>
                </c:pt>
                <c:pt idx="1">
                  <c:v>of the God in the Christ Jesus</c:v>
                </c:pt>
                <c:pt idx="2">
                  <c:v>of the God and Christ</c:v>
                </c:pt>
                <c:pt idx="3">
                  <c:v>of the God who is concerning Christ</c:v>
                </c:pt>
                <c:pt idx="4">
                  <c:v>of the God in the Christ</c:v>
                </c:pt>
                <c:pt idx="5">
                  <c:v>of God and Father of Christ</c:v>
                </c:pt>
                <c:pt idx="6">
                  <c:v>of God father and of Lord of us Christ Jesus</c:v>
                </c:pt>
                <c:pt idx="7">
                  <c:v>of God father and of Christ Jesus</c:v>
                </c:pt>
                <c:pt idx="8">
                  <c:v>of the God who is Christ</c:v>
                </c:pt>
                <c:pt idx="9">
                  <c:v>of God the father Christ</c:v>
                </c:pt>
                <c:pt idx="10">
                  <c:v>Of God father and of Christ</c:v>
                </c:pt>
                <c:pt idx="11">
                  <c:v>Of God the father of Christ</c:v>
                </c:pt>
                <c:pt idx="12">
                  <c:v>of the God</c:v>
                </c:pt>
                <c:pt idx="13">
                  <c:v>Of God and father and of Christ</c:v>
                </c:pt>
              </c:strCache>
            </c:strRef>
          </c:cat>
          <c:val>
            <c:numRef>
              <c:f>Sheet1!$B$2:$B$15</c:f>
              <c:numCache>
                <c:formatCode>General</c:formatCode>
                <c:ptCount val="14"/>
                <c:pt idx="0">
                  <c:v>1</c:v>
                </c:pt>
                <c:pt idx="1">
                  <c:v>1</c:v>
                </c:pt>
                <c:pt idx="2">
                  <c:v>1</c:v>
                </c:pt>
                <c:pt idx="3">
                  <c:v>2</c:v>
                </c:pt>
                <c:pt idx="4">
                  <c:v>2</c:v>
                </c:pt>
                <c:pt idx="5">
                  <c:v>2</c:v>
                </c:pt>
                <c:pt idx="6">
                  <c:v>2</c:v>
                </c:pt>
                <c:pt idx="7">
                  <c:v>3</c:v>
                </c:pt>
                <c:pt idx="8">
                  <c:v>4</c:v>
                </c:pt>
                <c:pt idx="9">
                  <c:v>4</c:v>
                </c:pt>
                <c:pt idx="10">
                  <c:v>4</c:v>
                </c:pt>
                <c:pt idx="11">
                  <c:v>5</c:v>
                </c:pt>
                <c:pt idx="12">
                  <c:v>10</c:v>
                </c:pt>
                <c:pt idx="13">
                  <c:v>38</c:v>
                </c:pt>
              </c:numCache>
            </c:numRef>
          </c:val>
          <c:extLst>
            <c:ext xmlns:c16="http://schemas.microsoft.com/office/drawing/2014/chart" uri="{C3380CC4-5D6E-409C-BE32-E72D297353CC}">
              <c16:uniqueId val="{00000000-56D6-774A-AEC1-01E5BF60A988}"/>
            </c:ext>
          </c:extLst>
        </c:ser>
        <c:dLbls>
          <c:showLegendKey val="0"/>
          <c:showVal val="0"/>
          <c:showCatName val="0"/>
          <c:showSerName val="0"/>
          <c:showPercent val="0"/>
          <c:showBubbleSize val="0"/>
        </c:dLbls>
        <c:gapWidth val="44"/>
        <c:overlap val="-15"/>
        <c:axId val="790563136"/>
        <c:axId val="768197296"/>
      </c:barChart>
      <c:catAx>
        <c:axId val="790563136"/>
        <c:scaling>
          <c:orientation val="minMax"/>
        </c:scaling>
        <c:delete val="0"/>
        <c:axPos val="l"/>
        <c:numFmt formatCode="General" sourceLinked="0"/>
        <c:majorTickMark val="out"/>
        <c:minorTickMark val="none"/>
        <c:tickLblPos val="nextTo"/>
        <c:spPr>
          <a:ln>
            <a:solidFill>
              <a:prstClr val="black">
                <a:lumMod val="65000"/>
                <a:lumOff val="35000"/>
                <a:alpha val="50000"/>
              </a:prstClr>
            </a:solidFill>
          </a:ln>
        </c:spPr>
        <c:txPr>
          <a:bodyPr/>
          <a:lstStyle/>
          <a:p>
            <a:pPr>
              <a:defRPr sz="1600" baseline="0">
                <a:solidFill>
                  <a:schemeClr val="bg1"/>
                </a:solidFill>
              </a:defRPr>
            </a:pPr>
            <a:endParaRPr lang="en-US"/>
          </a:p>
        </c:txPr>
        <c:crossAx val="768197296"/>
        <c:crosses val="autoZero"/>
        <c:auto val="1"/>
        <c:lblAlgn val="ctr"/>
        <c:lblOffset val="100"/>
        <c:noMultiLvlLbl val="0"/>
      </c:catAx>
      <c:valAx>
        <c:axId val="768197296"/>
        <c:scaling>
          <c:orientation val="minMax"/>
        </c:scaling>
        <c:delete val="1"/>
        <c:axPos val="b"/>
        <c:majorGridlines>
          <c:spPr>
            <a:ln>
              <a:solidFill>
                <a:prstClr val="black">
                  <a:lumMod val="65000"/>
                  <a:lumOff val="35000"/>
                  <a:alpha val="40000"/>
                </a:prstClr>
              </a:solidFill>
            </a:ln>
          </c:spPr>
        </c:majorGridlines>
        <c:numFmt formatCode="General" sourceLinked="1"/>
        <c:majorTickMark val="out"/>
        <c:minorTickMark val="none"/>
        <c:tickLblPos val="none"/>
        <c:crossAx val="790563136"/>
        <c:crosses val="autoZero"/>
        <c:crossBetween val="between"/>
      </c:valAx>
    </c:plotArea>
    <c:legend>
      <c:legendPos val="r"/>
      <c:overlay val="1"/>
      <c:txPr>
        <a:bodyPr/>
        <a:lstStyle/>
        <a:p>
          <a:pPr>
            <a:defRPr>
              <a:solidFill>
                <a:schemeClr val="bg1"/>
              </a:solidFill>
            </a:defRPr>
          </a:pPr>
          <a:endParaRPr lang="en-US"/>
        </a:p>
      </c:txPr>
    </c:legend>
    <c:plotVisOnly val="1"/>
    <c:dispBlanksAs val="gap"/>
    <c:showDLblsOverMax val="0"/>
  </c:chart>
  <c:txPr>
    <a:bodyPr/>
    <a:lstStyle/>
    <a:p>
      <a:pPr>
        <a:defRPr sz="1800"/>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title>
      <c:overlay val="0"/>
    </c:title>
    <c:autoTitleDeleted val="0"/>
    <c:plotArea>
      <c:layout/>
      <c:barChart>
        <c:barDir val="col"/>
        <c:grouping val="clustered"/>
        <c:varyColors val="0"/>
        <c:ser>
          <c:idx val="0"/>
          <c:order val="0"/>
          <c:tx>
            <c:strRef>
              <c:f>Sheet1!$B$1</c:f>
              <c:strCache>
                <c:ptCount val="1"/>
                <c:pt idx="0">
                  <c:v>Series 1</c:v>
                </c:pt>
              </c:strCache>
            </c:strRef>
          </c:tx>
          <c:spPr>
            <a:solidFill>
              <a:srgbClr val="009EC0"/>
            </a:solidFill>
            <a:ln w="25400">
              <a:noFill/>
            </a:ln>
          </c:spPr>
          <c:invertIfNegative val="0"/>
          <c:dLbls>
            <c:spPr>
              <a:noFill/>
              <a:ln>
                <a:noFill/>
              </a:ln>
              <a:effectLst/>
            </c:spPr>
            <c:txPr>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Word order</c:v>
                </c:pt>
                <c:pt idx="1">
                  <c:v>With the articles</c:v>
                </c:pt>
                <c:pt idx="2">
                  <c:v>Spelling differences</c:v>
                </c:pt>
                <c:pt idx="3">
                  <c:v>With the particle</c:v>
                </c:pt>
              </c:strCache>
            </c:strRef>
          </c:cat>
          <c:val>
            <c:numRef>
              <c:f>Sheet1!$B$2:$B$5</c:f>
              <c:numCache>
                <c:formatCode>General</c:formatCode>
                <c:ptCount val="4"/>
                <c:pt idx="0">
                  <c:v>6</c:v>
                </c:pt>
                <c:pt idx="1">
                  <c:v>24</c:v>
                </c:pt>
                <c:pt idx="2">
                  <c:v>96</c:v>
                </c:pt>
                <c:pt idx="3">
                  <c:v>376</c:v>
                </c:pt>
              </c:numCache>
            </c:numRef>
          </c:val>
          <c:extLst>
            <c:ext xmlns:c16="http://schemas.microsoft.com/office/drawing/2014/chart" uri="{C3380CC4-5D6E-409C-BE32-E72D297353CC}">
              <c16:uniqueId val="{00000000-56D6-774A-AEC1-01E5BF60A988}"/>
            </c:ext>
          </c:extLst>
        </c:ser>
        <c:dLbls>
          <c:showLegendKey val="0"/>
          <c:showVal val="0"/>
          <c:showCatName val="0"/>
          <c:showSerName val="0"/>
          <c:showPercent val="0"/>
          <c:showBubbleSize val="0"/>
        </c:dLbls>
        <c:gapWidth val="150"/>
        <c:axId val="790563136"/>
        <c:axId val="768197296"/>
      </c:barChart>
      <c:catAx>
        <c:axId val="790563136"/>
        <c:scaling>
          <c:orientation val="minMax"/>
        </c:scaling>
        <c:delete val="0"/>
        <c:axPos val="b"/>
        <c:numFmt formatCode="General" sourceLinked="0"/>
        <c:majorTickMark val="out"/>
        <c:minorTickMark val="none"/>
        <c:tickLblPos val="nextTo"/>
        <c:spPr>
          <a:ln>
            <a:solidFill>
              <a:prstClr val="black">
                <a:lumMod val="65000"/>
                <a:lumOff val="35000"/>
                <a:alpha val="50000"/>
              </a:prstClr>
            </a:solidFill>
          </a:ln>
        </c:spPr>
        <c:txPr>
          <a:bodyPr/>
          <a:lstStyle/>
          <a:p>
            <a:pPr>
              <a:defRPr baseline="0">
                <a:solidFill>
                  <a:schemeClr val="bg1"/>
                </a:solidFill>
              </a:defRPr>
            </a:pPr>
            <a:endParaRPr lang="en-US"/>
          </a:p>
        </c:txPr>
        <c:crossAx val="768197296"/>
        <c:crosses val="autoZero"/>
        <c:auto val="1"/>
        <c:lblAlgn val="ctr"/>
        <c:lblOffset val="100"/>
        <c:noMultiLvlLbl val="0"/>
      </c:catAx>
      <c:valAx>
        <c:axId val="768197296"/>
        <c:scaling>
          <c:orientation val="minMax"/>
        </c:scaling>
        <c:delete val="1"/>
        <c:axPos val="l"/>
        <c:majorGridlines>
          <c:spPr>
            <a:ln>
              <a:solidFill>
                <a:prstClr val="black">
                  <a:lumMod val="65000"/>
                  <a:lumOff val="35000"/>
                  <a:alpha val="40000"/>
                </a:prstClr>
              </a:solidFill>
            </a:ln>
          </c:spPr>
        </c:majorGridlines>
        <c:numFmt formatCode="General" sourceLinked="1"/>
        <c:majorTickMark val="out"/>
        <c:minorTickMark val="none"/>
        <c:tickLblPos val="none"/>
        <c:crossAx val="790563136"/>
        <c:crosses val="autoZero"/>
        <c:crossBetween val="between"/>
      </c:valAx>
    </c:plotArea>
    <c:plotVisOnly val="1"/>
    <c:dispBlanksAs val="gap"/>
    <c:showDLblsOverMax val="0"/>
  </c:chart>
  <c:txPr>
    <a:bodyPr/>
    <a:lstStyle/>
    <a:p>
      <a:pPr>
        <a:defRPr sz="1800"/>
      </a:pPr>
      <a:endParaRPr lang="en-US"/>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Sheet1!$B$1</c:f>
              <c:strCache>
                <c:ptCount val="1"/>
                <c:pt idx="0">
                  <c:v>Series 1</c:v>
                </c:pt>
              </c:strCache>
            </c:strRef>
          </c:tx>
          <c:spPr>
            <a:solidFill>
              <a:srgbClr val="009EC0"/>
            </a:solidFill>
            <a:ln w="25400">
              <a:noFill/>
            </a:ln>
          </c:spPr>
          <c:invertIfNegative val="0"/>
          <c:dPt>
            <c:idx val="0"/>
            <c:invertIfNegative val="0"/>
            <c:bubble3D val="0"/>
            <c:spPr>
              <a:solidFill>
                <a:srgbClr val="C00000"/>
              </a:solidFill>
              <a:ln w="25400">
                <a:noFill/>
              </a:ln>
            </c:spPr>
            <c:extLst>
              <c:ext xmlns:c16="http://schemas.microsoft.com/office/drawing/2014/chart" uri="{C3380CC4-5D6E-409C-BE32-E72D297353CC}">
                <c16:uniqueId val="{0000000A-1B33-5944-93E6-FAE2DF40E450}"/>
              </c:ext>
            </c:extLst>
          </c:dPt>
          <c:dPt>
            <c:idx val="1"/>
            <c:invertIfNegative val="0"/>
            <c:bubble3D val="0"/>
            <c:spPr>
              <a:solidFill>
                <a:srgbClr val="CA5C0E"/>
              </a:solidFill>
              <a:ln w="25400">
                <a:noFill/>
              </a:ln>
            </c:spPr>
            <c:extLst>
              <c:ext xmlns:c16="http://schemas.microsoft.com/office/drawing/2014/chart" uri="{C3380CC4-5D6E-409C-BE32-E72D297353CC}">
                <c16:uniqueId val="{00000008-1B33-5944-93E6-FAE2DF40E450}"/>
              </c:ext>
            </c:extLst>
          </c:dPt>
          <c:dPt>
            <c:idx val="2"/>
            <c:invertIfNegative val="0"/>
            <c:bubble3D val="0"/>
            <c:extLst>
              <c:ext xmlns:c16="http://schemas.microsoft.com/office/drawing/2014/chart" uri="{C3380CC4-5D6E-409C-BE32-E72D297353CC}">
                <c16:uniqueId val="{00000006-1B33-5944-93E6-FAE2DF40E450}"/>
              </c:ext>
            </c:extLst>
          </c:dPt>
          <c:dPt>
            <c:idx val="3"/>
            <c:invertIfNegative val="0"/>
            <c:bubble3D val="0"/>
            <c:spPr>
              <a:solidFill>
                <a:srgbClr val="04A500"/>
              </a:solidFill>
              <a:ln w="25400">
                <a:noFill/>
              </a:ln>
            </c:spPr>
            <c:extLst>
              <c:ext xmlns:c16="http://schemas.microsoft.com/office/drawing/2014/chart" uri="{C3380CC4-5D6E-409C-BE32-E72D297353CC}">
                <c16:uniqueId val="{00000001-0CCD-1248-BA71-88997077BAD1}"/>
              </c:ext>
            </c:extLst>
          </c:dPt>
          <c:dLbls>
            <c:spPr>
              <a:noFill/>
              <a:ln>
                <a:noFill/>
              </a:ln>
              <a:effectLst/>
            </c:spPr>
            <c:txPr>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Great difficulty (D)</c:v>
                </c:pt>
                <c:pt idx="1">
                  <c:v>Difficult to decide (C)</c:v>
                </c:pt>
                <c:pt idx="2">
                  <c:v>Almost Certain (B)</c:v>
                </c:pt>
                <c:pt idx="3">
                  <c:v>Certain (A)</c:v>
                </c:pt>
              </c:strCache>
            </c:strRef>
          </c:cat>
          <c:val>
            <c:numRef>
              <c:f>Sheet1!$B$2:$B$5</c:f>
              <c:numCache>
                <c:formatCode>General</c:formatCode>
                <c:ptCount val="4"/>
                <c:pt idx="0">
                  <c:v>10</c:v>
                </c:pt>
                <c:pt idx="1">
                  <c:v>354</c:v>
                </c:pt>
                <c:pt idx="2">
                  <c:v>523</c:v>
                </c:pt>
                <c:pt idx="3">
                  <c:v>505</c:v>
                </c:pt>
              </c:numCache>
            </c:numRef>
          </c:val>
          <c:extLst>
            <c:ext xmlns:c16="http://schemas.microsoft.com/office/drawing/2014/chart" uri="{C3380CC4-5D6E-409C-BE32-E72D297353CC}">
              <c16:uniqueId val="{00000000-56D6-774A-AEC1-01E5BF60A988}"/>
            </c:ext>
          </c:extLst>
        </c:ser>
        <c:dLbls>
          <c:showLegendKey val="0"/>
          <c:showVal val="0"/>
          <c:showCatName val="0"/>
          <c:showSerName val="0"/>
          <c:showPercent val="0"/>
          <c:showBubbleSize val="0"/>
        </c:dLbls>
        <c:gapWidth val="150"/>
        <c:axId val="790563136"/>
        <c:axId val="768197296"/>
      </c:barChart>
      <c:catAx>
        <c:axId val="790563136"/>
        <c:scaling>
          <c:orientation val="minMax"/>
        </c:scaling>
        <c:delete val="0"/>
        <c:axPos val="l"/>
        <c:numFmt formatCode="General" sourceLinked="0"/>
        <c:majorTickMark val="out"/>
        <c:minorTickMark val="none"/>
        <c:tickLblPos val="nextTo"/>
        <c:spPr>
          <a:ln>
            <a:solidFill>
              <a:prstClr val="black">
                <a:lumMod val="65000"/>
                <a:lumOff val="35000"/>
                <a:alpha val="50000"/>
              </a:prstClr>
            </a:solidFill>
          </a:ln>
        </c:spPr>
        <c:txPr>
          <a:bodyPr/>
          <a:lstStyle/>
          <a:p>
            <a:pPr>
              <a:defRPr baseline="0">
                <a:solidFill>
                  <a:schemeClr val="bg1"/>
                </a:solidFill>
              </a:defRPr>
            </a:pPr>
            <a:endParaRPr lang="en-US"/>
          </a:p>
        </c:txPr>
        <c:crossAx val="768197296"/>
        <c:crosses val="autoZero"/>
        <c:auto val="1"/>
        <c:lblAlgn val="ctr"/>
        <c:lblOffset val="100"/>
        <c:noMultiLvlLbl val="0"/>
      </c:catAx>
      <c:valAx>
        <c:axId val="768197296"/>
        <c:scaling>
          <c:orientation val="minMax"/>
        </c:scaling>
        <c:delete val="1"/>
        <c:axPos val="b"/>
        <c:majorGridlines>
          <c:spPr>
            <a:ln>
              <a:solidFill>
                <a:prstClr val="black">
                  <a:lumMod val="65000"/>
                  <a:lumOff val="35000"/>
                  <a:alpha val="40000"/>
                </a:prstClr>
              </a:solidFill>
            </a:ln>
          </c:spPr>
        </c:majorGridlines>
        <c:numFmt formatCode="General" sourceLinked="1"/>
        <c:majorTickMark val="out"/>
        <c:minorTickMark val="none"/>
        <c:tickLblPos val="none"/>
        <c:crossAx val="790563136"/>
        <c:crosses val="autoZero"/>
        <c:crossBetween val="between"/>
      </c:valAx>
    </c:plotArea>
    <c:plotVisOnly val="1"/>
    <c:dispBlanksAs val="gap"/>
    <c:showDLblsOverMax val="0"/>
  </c:chart>
  <c:txPr>
    <a:bodyPr/>
    <a:lstStyle/>
    <a:p>
      <a:pPr>
        <a:defRPr sz="1800"/>
      </a:pPr>
      <a:endParaRPr lang="en-US"/>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0"/>
    <c:plotArea>
      <c:layout/>
      <c:barChart>
        <c:barDir val="bar"/>
        <c:grouping val="clustered"/>
        <c:varyColors val="0"/>
        <c:ser>
          <c:idx val="0"/>
          <c:order val="0"/>
          <c:tx>
            <c:strRef>
              <c:f>Sheet1!$B$1</c:f>
              <c:strCache>
                <c:ptCount val="1"/>
                <c:pt idx="0">
                  <c:v>Great difficulty (D)</c:v>
                </c:pt>
              </c:strCache>
            </c:strRef>
          </c:tx>
          <c:spPr>
            <a:solidFill>
              <a:srgbClr val="C00000"/>
            </a:solidFill>
            <a:ln w="25400">
              <a:noFill/>
            </a:ln>
          </c:spPr>
          <c:invertIfNegative val="0"/>
          <c:dPt>
            <c:idx val="0"/>
            <c:invertIfNegative val="0"/>
            <c:bubble3D val="0"/>
            <c:extLst>
              <c:ext xmlns:c16="http://schemas.microsoft.com/office/drawing/2014/chart" uri="{C3380CC4-5D6E-409C-BE32-E72D297353CC}">
                <c16:uniqueId val="{0000000A-1B33-5944-93E6-FAE2DF40E450}"/>
              </c:ext>
            </c:extLst>
          </c:dPt>
          <c:dPt>
            <c:idx val="1"/>
            <c:invertIfNegative val="0"/>
            <c:bubble3D val="0"/>
            <c:extLst>
              <c:ext xmlns:c16="http://schemas.microsoft.com/office/drawing/2014/chart" uri="{C3380CC4-5D6E-409C-BE32-E72D297353CC}">
                <c16:uniqueId val="{00000008-1B33-5944-93E6-FAE2DF40E450}"/>
              </c:ext>
            </c:extLst>
          </c:dPt>
          <c:dPt>
            <c:idx val="2"/>
            <c:invertIfNegative val="0"/>
            <c:bubble3D val="0"/>
            <c:extLst>
              <c:ext xmlns:c16="http://schemas.microsoft.com/office/drawing/2014/chart" uri="{C3380CC4-5D6E-409C-BE32-E72D297353CC}">
                <c16:uniqueId val="{00000006-1B33-5944-93E6-FAE2DF40E450}"/>
              </c:ext>
            </c:extLst>
          </c:dPt>
          <c:dLbls>
            <c:spPr>
              <a:noFill/>
              <a:ln>
                <a:noFill/>
              </a:ln>
              <a:effectLst/>
            </c:spPr>
            <c:txPr>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Matthew</c:v>
                </c:pt>
                <c:pt idx="1">
                  <c:v>Mark</c:v>
                </c:pt>
                <c:pt idx="2">
                  <c:v>Luke</c:v>
                </c:pt>
                <c:pt idx="3">
                  <c:v>John</c:v>
                </c:pt>
              </c:strCache>
            </c:strRef>
          </c:cat>
          <c:val>
            <c:numRef>
              <c:f>Sheet1!$B$2:$B$5</c:f>
              <c:numCache>
                <c:formatCode>0</c:formatCode>
                <c:ptCount val="4"/>
                <c:pt idx="0">
                  <c:v>1</c:v>
                </c:pt>
                <c:pt idx="1">
                  <c:v>1</c:v>
                </c:pt>
                <c:pt idx="2">
                  <c:v>0</c:v>
                </c:pt>
                <c:pt idx="3">
                  <c:v>2</c:v>
                </c:pt>
              </c:numCache>
            </c:numRef>
          </c:val>
          <c:extLst>
            <c:ext xmlns:c16="http://schemas.microsoft.com/office/drawing/2014/chart" uri="{C3380CC4-5D6E-409C-BE32-E72D297353CC}">
              <c16:uniqueId val="{00000000-56D6-774A-AEC1-01E5BF60A988}"/>
            </c:ext>
          </c:extLst>
        </c:ser>
        <c:ser>
          <c:idx val="1"/>
          <c:order val="1"/>
          <c:tx>
            <c:strRef>
              <c:f>Sheet1!$C$1</c:f>
              <c:strCache>
                <c:ptCount val="1"/>
                <c:pt idx="0">
                  <c:v>Difficult to decide (C)</c:v>
                </c:pt>
              </c:strCache>
            </c:strRef>
          </c:tx>
          <c:spPr>
            <a:solidFill>
              <a:srgbClr val="CA5C0E"/>
            </a:solidFill>
            <a:ln>
              <a:noFill/>
            </a:ln>
          </c:spPr>
          <c:invertIfNegative val="0"/>
          <c:dPt>
            <c:idx val="0"/>
            <c:invertIfNegative val="0"/>
            <c:bubble3D val="0"/>
            <c:extLst>
              <c:ext xmlns:c16="http://schemas.microsoft.com/office/drawing/2014/chart" uri="{C3380CC4-5D6E-409C-BE32-E72D297353CC}">
                <c16:uniqueId val="{00000009-1B33-5944-93E6-FAE2DF40E450}"/>
              </c:ext>
            </c:extLst>
          </c:dPt>
          <c:dPt>
            <c:idx val="1"/>
            <c:invertIfNegative val="0"/>
            <c:bubble3D val="0"/>
            <c:extLst>
              <c:ext xmlns:c16="http://schemas.microsoft.com/office/drawing/2014/chart" uri="{C3380CC4-5D6E-409C-BE32-E72D297353CC}">
                <c16:uniqueId val="{00000007-1B33-5944-93E6-FAE2DF40E450}"/>
              </c:ext>
            </c:extLst>
          </c:dPt>
          <c:dPt>
            <c:idx val="2"/>
            <c:invertIfNegative val="0"/>
            <c:bubble3D val="0"/>
            <c:extLst>
              <c:ext xmlns:c16="http://schemas.microsoft.com/office/drawing/2014/chart" uri="{C3380CC4-5D6E-409C-BE32-E72D297353CC}">
                <c16:uniqueId val="{00000005-1B33-5944-93E6-FAE2DF40E450}"/>
              </c:ext>
            </c:extLst>
          </c:dPt>
          <c:dLbls>
            <c:dLbl>
              <c:idx val="1"/>
              <c:tx>
                <c:rich>
                  <a:bodyPr/>
                  <a:lstStyle/>
                  <a:p>
                    <a:fld id="{33DDEA5E-53BD-2241-8A3C-2C03F088DBCC}" type="VALUE">
                      <a:rPr lang="en-US" b="1">
                        <a:solidFill>
                          <a:schemeClr val="bg1"/>
                        </a:solidFill>
                      </a:rPr>
                      <a:pPr/>
                      <a:t>[VALUE]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1B33-5944-93E6-FAE2DF40E450}"/>
                </c:ext>
              </c:extLst>
            </c:dLbl>
            <c:dLbl>
              <c:idx val="2"/>
              <c:tx>
                <c:rich>
                  <a:bodyPr/>
                  <a:lstStyle/>
                  <a:p>
                    <a:fld id="{CB453A95-C41C-3E41-BFD1-2C6C7F843D8A}" type="VALUE">
                      <a:rPr lang="en-US">
                        <a:solidFill>
                          <a:schemeClr val="bg1"/>
                        </a:solidFill>
                      </a:rPr>
                      <a:pPr/>
                      <a:t>[VALUE]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1B33-5944-93E6-FAE2DF40E450}"/>
                </c:ext>
              </c:extLst>
            </c:dLbl>
            <c:spPr>
              <a:noFill/>
              <a:ln>
                <a:noFill/>
              </a:ln>
              <a:effectLst/>
            </c:spPr>
            <c:txPr>
              <a:bodyPr wrap="square" lIns="38100" tIns="19050" rIns="38100" bIns="19050" anchor="ctr">
                <a:spAutoFit/>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Matthew</c:v>
                </c:pt>
                <c:pt idx="1">
                  <c:v>Mark</c:v>
                </c:pt>
                <c:pt idx="2">
                  <c:v>Luke</c:v>
                </c:pt>
                <c:pt idx="3">
                  <c:v>John</c:v>
                </c:pt>
              </c:strCache>
            </c:strRef>
          </c:cat>
          <c:val>
            <c:numRef>
              <c:f>Sheet1!$C$2:$C$5</c:f>
              <c:numCache>
                <c:formatCode>0</c:formatCode>
                <c:ptCount val="4"/>
                <c:pt idx="0">
                  <c:v>50</c:v>
                </c:pt>
                <c:pt idx="1">
                  <c:v>45</c:v>
                </c:pt>
                <c:pt idx="2">
                  <c:v>44</c:v>
                </c:pt>
                <c:pt idx="3">
                  <c:v>41</c:v>
                </c:pt>
              </c:numCache>
            </c:numRef>
          </c:val>
          <c:extLst>
            <c:ext xmlns:c16="http://schemas.microsoft.com/office/drawing/2014/chart" uri="{C3380CC4-5D6E-409C-BE32-E72D297353CC}">
              <c16:uniqueId val="{00000004-1B33-5944-93E6-FAE2DF40E450}"/>
            </c:ext>
          </c:extLst>
        </c:ser>
        <c:ser>
          <c:idx val="2"/>
          <c:order val="2"/>
          <c:tx>
            <c:strRef>
              <c:f>Sheet1!$D$1</c:f>
              <c:strCache>
                <c:ptCount val="1"/>
                <c:pt idx="0">
                  <c:v>Almost Certain (B)</c:v>
                </c:pt>
              </c:strCache>
            </c:strRef>
          </c:tx>
          <c:spPr>
            <a:solidFill>
              <a:srgbClr val="009EC0"/>
            </a:solidFill>
            <a:ln>
              <a:noFill/>
            </a:ln>
          </c:spPr>
          <c:invertIfNegative val="0"/>
          <c:dLbls>
            <c:spPr>
              <a:noFill/>
              <a:ln>
                <a:noFill/>
              </a:ln>
              <a:effectLst/>
            </c:spPr>
            <c:txPr>
              <a:bodyPr wrap="square" lIns="38100" tIns="19050" rIns="38100" bIns="19050" anchor="ctr">
                <a:spAutoFit/>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Matthew</c:v>
                </c:pt>
                <c:pt idx="1">
                  <c:v>Mark</c:v>
                </c:pt>
                <c:pt idx="2">
                  <c:v>Luke</c:v>
                </c:pt>
                <c:pt idx="3">
                  <c:v>John</c:v>
                </c:pt>
              </c:strCache>
            </c:strRef>
          </c:cat>
          <c:val>
            <c:numRef>
              <c:f>Sheet1!$D$2:$D$5</c:f>
              <c:numCache>
                <c:formatCode>0</c:formatCode>
                <c:ptCount val="4"/>
                <c:pt idx="0">
                  <c:v>70</c:v>
                </c:pt>
                <c:pt idx="1">
                  <c:v>49</c:v>
                </c:pt>
                <c:pt idx="2">
                  <c:v>73</c:v>
                </c:pt>
                <c:pt idx="3">
                  <c:v>62</c:v>
                </c:pt>
              </c:numCache>
            </c:numRef>
          </c:val>
          <c:extLst>
            <c:ext xmlns:c16="http://schemas.microsoft.com/office/drawing/2014/chart" uri="{C3380CC4-5D6E-409C-BE32-E72D297353CC}">
              <c16:uniqueId val="{00000000-2FFE-454E-9A15-BC976B52769C}"/>
            </c:ext>
          </c:extLst>
        </c:ser>
        <c:ser>
          <c:idx val="3"/>
          <c:order val="3"/>
          <c:tx>
            <c:strRef>
              <c:f>Sheet1!$E$1</c:f>
              <c:strCache>
                <c:ptCount val="1"/>
                <c:pt idx="0">
                  <c:v>Certain (A)</c:v>
                </c:pt>
              </c:strCache>
            </c:strRef>
          </c:tx>
          <c:spPr>
            <a:solidFill>
              <a:srgbClr val="04A500"/>
            </a:solidFill>
            <a:ln>
              <a:noFill/>
            </a:ln>
          </c:spPr>
          <c:invertIfNegative val="0"/>
          <c:dLbls>
            <c:spPr>
              <a:noFill/>
              <a:ln>
                <a:noFill/>
              </a:ln>
              <a:effectLst/>
            </c:spPr>
            <c:txPr>
              <a:bodyPr wrap="square" lIns="38100" tIns="19050" rIns="38100" bIns="19050" anchor="ctr">
                <a:spAutoFit/>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Matthew</c:v>
                </c:pt>
                <c:pt idx="1">
                  <c:v>Mark</c:v>
                </c:pt>
                <c:pt idx="2">
                  <c:v>Luke</c:v>
                </c:pt>
                <c:pt idx="3">
                  <c:v>John</c:v>
                </c:pt>
              </c:strCache>
            </c:strRef>
          </c:cat>
          <c:val>
            <c:numRef>
              <c:f>Sheet1!$E$2:$E$5</c:f>
              <c:numCache>
                <c:formatCode>0</c:formatCode>
                <c:ptCount val="4"/>
                <c:pt idx="0">
                  <c:v>32</c:v>
                </c:pt>
                <c:pt idx="1">
                  <c:v>45</c:v>
                </c:pt>
                <c:pt idx="2">
                  <c:v>44</c:v>
                </c:pt>
                <c:pt idx="3">
                  <c:v>44</c:v>
                </c:pt>
              </c:numCache>
            </c:numRef>
          </c:val>
          <c:extLst>
            <c:ext xmlns:c16="http://schemas.microsoft.com/office/drawing/2014/chart" uri="{C3380CC4-5D6E-409C-BE32-E72D297353CC}">
              <c16:uniqueId val="{00000001-2FFE-454E-9A15-BC976B52769C}"/>
            </c:ext>
          </c:extLst>
        </c:ser>
        <c:dLbls>
          <c:showLegendKey val="0"/>
          <c:showVal val="0"/>
          <c:showCatName val="0"/>
          <c:showSerName val="0"/>
          <c:showPercent val="0"/>
          <c:showBubbleSize val="0"/>
        </c:dLbls>
        <c:gapWidth val="150"/>
        <c:axId val="790563136"/>
        <c:axId val="768197296"/>
      </c:barChart>
      <c:catAx>
        <c:axId val="790563136"/>
        <c:scaling>
          <c:orientation val="minMax"/>
        </c:scaling>
        <c:delete val="0"/>
        <c:axPos val="l"/>
        <c:numFmt formatCode="General" sourceLinked="0"/>
        <c:majorTickMark val="out"/>
        <c:minorTickMark val="none"/>
        <c:tickLblPos val="nextTo"/>
        <c:spPr>
          <a:ln>
            <a:solidFill>
              <a:prstClr val="black">
                <a:lumMod val="65000"/>
                <a:lumOff val="35000"/>
                <a:alpha val="50000"/>
              </a:prstClr>
            </a:solidFill>
          </a:ln>
        </c:spPr>
        <c:txPr>
          <a:bodyPr/>
          <a:lstStyle/>
          <a:p>
            <a:pPr>
              <a:defRPr baseline="0">
                <a:solidFill>
                  <a:schemeClr val="bg1"/>
                </a:solidFill>
              </a:defRPr>
            </a:pPr>
            <a:endParaRPr lang="en-US"/>
          </a:p>
        </c:txPr>
        <c:crossAx val="768197296"/>
        <c:crosses val="autoZero"/>
        <c:auto val="1"/>
        <c:lblAlgn val="ctr"/>
        <c:lblOffset val="100"/>
        <c:noMultiLvlLbl val="0"/>
      </c:catAx>
      <c:valAx>
        <c:axId val="768197296"/>
        <c:scaling>
          <c:orientation val="minMax"/>
        </c:scaling>
        <c:delete val="1"/>
        <c:axPos val="b"/>
        <c:majorGridlines>
          <c:spPr>
            <a:ln>
              <a:solidFill>
                <a:prstClr val="black">
                  <a:lumMod val="65000"/>
                  <a:lumOff val="35000"/>
                  <a:alpha val="40000"/>
                </a:prstClr>
              </a:solidFill>
            </a:ln>
          </c:spPr>
        </c:majorGridlines>
        <c:numFmt formatCode="0" sourceLinked="1"/>
        <c:majorTickMark val="out"/>
        <c:minorTickMark val="none"/>
        <c:tickLblPos val="none"/>
        <c:crossAx val="790563136"/>
        <c:crosses val="autoZero"/>
        <c:crossBetween val="between"/>
      </c:valAx>
    </c:plotArea>
    <c:legend>
      <c:legendPos val="r"/>
      <c:overlay val="0"/>
      <c:txPr>
        <a:bodyPr/>
        <a:lstStyle/>
        <a:p>
          <a:pPr>
            <a:defRPr>
              <a:solidFill>
                <a:schemeClr val="bg1"/>
              </a:solidFill>
            </a:defRPr>
          </a:pPr>
          <a:endParaRPr lang="en-US"/>
        </a:p>
      </c:txPr>
    </c:legend>
    <c:plotVisOnly val="1"/>
    <c:dispBlanksAs val="gap"/>
    <c:showDLblsOverMax val="0"/>
  </c:chart>
  <c:txPr>
    <a:bodyPr/>
    <a:lstStyle/>
    <a:p>
      <a:pPr>
        <a:defRPr sz="18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7EB338-8BB0-B64B-9F79-C87EA24D723F}" type="datetimeFigureOut">
              <a:rPr lang="en-US" smtClean="0"/>
              <a:t>8/7/20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E1A05-B3B6-6F43-8051-B5A825C5C2A3}" type="slidenum">
              <a:rPr lang="en-US" smtClean="0"/>
              <a:t>‹#›</a:t>
            </a:fld>
            <a:endParaRPr lang="en-US"/>
          </a:p>
        </p:txBody>
      </p:sp>
    </p:spTree>
    <p:extLst>
      <p:ext uri="{BB962C8B-B14F-4D97-AF65-F5344CB8AC3E}">
        <p14:creationId xmlns:p14="http://schemas.microsoft.com/office/powerpoint/2010/main" val="32410701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13</a:t>
            </a:fld>
            <a:endParaRPr lang="en-US"/>
          </a:p>
        </p:txBody>
      </p:sp>
    </p:spTree>
    <p:extLst>
      <p:ext uri="{BB962C8B-B14F-4D97-AF65-F5344CB8AC3E}">
        <p14:creationId xmlns:p14="http://schemas.microsoft.com/office/powerpoint/2010/main" val="1243910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14</a:t>
            </a:fld>
            <a:endParaRPr lang="en-US"/>
          </a:p>
        </p:txBody>
      </p:sp>
    </p:spTree>
    <p:extLst>
      <p:ext uri="{BB962C8B-B14F-4D97-AF65-F5344CB8AC3E}">
        <p14:creationId xmlns:p14="http://schemas.microsoft.com/office/powerpoint/2010/main" val="1121507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15</a:t>
            </a:fld>
            <a:endParaRPr lang="en-US"/>
          </a:p>
        </p:txBody>
      </p:sp>
    </p:spTree>
    <p:extLst>
      <p:ext uri="{BB962C8B-B14F-4D97-AF65-F5344CB8AC3E}">
        <p14:creationId xmlns:p14="http://schemas.microsoft.com/office/powerpoint/2010/main" val="1213460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22</a:t>
            </a:fld>
            <a:endParaRPr lang="en-US"/>
          </a:p>
        </p:txBody>
      </p:sp>
    </p:spTree>
    <p:extLst>
      <p:ext uri="{BB962C8B-B14F-4D97-AF65-F5344CB8AC3E}">
        <p14:creationId xmlns:p14="http://schemas.microsoft.com/office/powerpoint/2010/main" val="4021696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23</a:t>
            </a:fld>
            <a:endParaRPr lang="en-US"/>
          </a:p>
        </p:txBody>
      </p:sp>
    </p:spTree>
    <p:extLst>
      <p:ext uri="{BB962C8B-B14F-4D97-AF65-F5344CB8AC3E}">
        <p14:creationId xmlns:p14="http://schemas.microsoft.com/office/powerpoint/2010/main" val="1212251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28</a:t>
            </a:fld>
            <a:endParaRPr lang="en-US"/>
          </a:p>
        </p:txBody>
      </p:sp>
    </p:spTree>
    <p:extLst>
      <p:ext uri="{BB962C8B-B14F-4D97-AF65-F5344CB8AC3E}">
        <p14:creationId xmlns:p14="http://schemas.microsoft.com/office/powerpoint/2010/main" val="2423386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BE77699-C466-4996-ADED-71C8160E04A2}" type="datetimeFigureOut">
              <a:rPr lang="en-US" smtClean="0"/>
              <a:pPr/>
              <a:t>8/7/20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7699-C466-4996-ADED-71C8160E04A2}" type="datetimeFigureOut">
              <a:rPr lang="en-US" smtClean="0"/>
              <a:pPr/>
              <a:t>8/7/20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7699-C466-4996-ADED-71C8160E04A2}" type="datetimeFigureOut">
              <a:rPr lang="en-US" smtClean="0"/>
              <a:pPr/>
              <a:t>8/7/20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17" y="0"/>
            <a:ext cx="9144000" cy="838200"/>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0" y="1371600"/>
            <a:ext cx="9144000"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7699-C466-4996-ADED-71C8160E04A2}" type="datetimeFigureOut">
              <a:rPr lang="en-US" smtClean="0"/>
              <a:pPr/>
              <a:t>8/7/20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
        <p:nvSpPr>
          <p:cNvPr id="9" name="Text Placeholder 8"/>
          <p:cNvSpPr>
            <a:spLocks noGrp="1"/>
          </p:cNvSpPr>
          <p:nvPr>
            <p:ph type="body" sz="quarter" idx="13" hasCustomPrompt="1"/>
          </p:nvPr>
        </p:nvSpPr>
        <p:spPr>
          <a:xfrm>
            <a:off x="0" y="838200"/>
            <a:ext cx="9144000" cy="533400"/>
          </a:xfrm>
        </p:spPr>
        <p:txBody>
          <a:bodyPr>
            <a:normAutofit/>
          </a:bodyPr>
          <a:lstStyle>
            <a:lvl1pPr marL="0" indent="0">
              <a:buNone/>
              <a:defRPr sz="2400" b="1">
                <a:solidFill>
                  <a:srgbClr val="7F7F7F"/>
                </a:solidFill>
              </a:defRPr>
            </a:lvl1pPr>
          </a:lstStyle>
          <a:p>
            <a:pPr lvl="0"/>
            <a:r>
              <a:rPr lang="en-US" dirty="0"/>
              <a:t>Click to edit sub-title</a:t>
            </a:r>
          </a:p>
        </p:txBody>
      </p:sp>
    </p:spTree>
    <p:extLst>
      <p:ext uri="{BB962C8B-B14F-4D97-AF65-F5344CB8AC3E}">
        <p14:creationId xmlns:p14="http://schemas.microsoft.com/office/powerpoint/2010/main" val="511998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905000" y="2514600"/>
            <a:ext cx="7772400" cy="11430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DBE77699-C466-4996-ADED-71C8160E04A2}" type="datetimeFigureOut">
              <a:rPr lang="en-US" smtClean="0"/>
              <a:pPr/>
              <a:t>8/7/20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645EE-450D-4102-8FB2-AECCE2D0F3DF}" type="slidenum">
              <a:rPr lang="en-US" smtClean="0"/>
              <a:pPr/>
              <a:t>‹#›</a:t>
            </a:fld>
            <a:endParaRPr lang="en-US"/>
          </a:p>
        </p:txBody>
      </p:sp>
      <p:sp>
        <p:nvSpPr>
          <p:cNvPr id="8" name="Text Placeholder 7"/>
          <p:cNvSpPr>
            <a:spLocks noGrp="1"/>
          </p:cNvSpPr>
          <p:nvPr>
            <p:ph type="body" sz="quarter" idx="13" hasCustomPrompt="1"/>
          </p:nvPr>
        </p:nvSpPr>
        <p:spPr>
          <a:xfrm>
            <a:off x="0" y="1600200"/>
            <a:ext cx="1295400" cy="2895600"/>
          </a:xfrm>
        </p:spPr>
        <p:txBody>
          <a:bodyPr lIns="0" rIns="0" anchor="ctr">
            <a:normAutofit/>
          </a:bodyPr>
          <a:lstStyle>
            <a:lvl1pPr marL="0" indent="0" algn="r">
              <a:buNone/>
              <a:defRPr sz="9600" b="1"/>
            </a:lvl1pPr>
          </a:lstStyle>
          <a:p>
            <a:pPr lvl="0"/>
            <a:r>
              <a:rPr lang="en-US" dirty="0"/>
              <a:t>1</a:t>
            </a:r>
          </a:p>
        </p:txBody>
      </p:sp>
    </p:spTree>
    <p:extLst>
      <p:ext uri="{BB962C8B-B14F-4D97-AF65-F5344CB8AC3E}">
        <p14:creationId xmlns:p14="http://schemas.microsoft.com/office/powerpoint/2010/main" val="66546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
                                        <p:tgtEl>
                                          <p:spTgt spid="8">
                                            <p:txEl>
                                              <p:pRg st="0" end="0"/>
                                            </p:txEl>
                                          </p:spTgt>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300"/>
                                        <p:tgtEl>
                                          <p:spTgt spid="2"/>
                                        </p:tgtEl>
                                      </p:cBhvr>
                                    </p:animEffect>
                                  </p:childTnLst>
                                </p:cTn>
                              </p:par>
                              <p:par>
                                <p:cTn id="12" presetID="0" presetClass="path" presetSubtype="0" accel="50000" decel="50000" fill="hold" grpId="1" nodeType="withEffect">
                                  <p:stCondLst>
                                    <p:cond delay="0"/>
                                  </p:stCondLst>
                                  <p:childTnLst>
                                    <p:animMotion origin="layout" path="M 0 0 L -0.05 0 " pathEditMode="relative" ptsTypes="AA">
                                      <p:cBhvr>
                                        <p:cTn id="13" dur="3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200"/>
                        <p:tgtEl>
                          <p:spTgt spid="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7699-C466-4996-ADED-71C8160E04A2}" type="datetimeFigureOut">
              <a:rPr lang="en-US" smtClean="0"/>
              <a:pPr/>
              <a:t>8/7/20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E77699-C466-4996-ADED-71C8160E04A2}" type="datetimeFigureOut">
              <a:rPr lang="en-US" smtClean="0"/>
              <a:pPr/>
              <a:t>8/7/20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E77699-C466-4996-ADED-71C8160E04A2}" type="datetimeFigureOut">
              <a:rPr lang="en-US" smtClean="0"/>
              <a:pPr/>
              <a:t>8/7/20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E77699-C466-4996-ADED-71C8160E04A2}" type="datetimeFigureOut">
              <a:rPr lang="en-US" smtClean="0"/>
              <a:pPr/>
              <a:t>8/7/20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E77699-C466-4996-ADED-71C8160E04A2}" type="datetimeFigureOut">
              <a:rPr lang="en-US" smtClean="0"/>
              <a:pPr/>
              <a:t>8/7/20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E77699-C466-4996-ADED-71C8160E04A2}" type="datetimeFigureOut">
              <a:rPr lang="en-US" smtClean="0"/>
              <a:pPr/>
              <a:t>8/7/20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E77699-C466-4996-ADED-71C8160E04A2}" type="datetimeFigureOut">
              <a:rPr lang="en-US" smtClean="0"/>
              <a:pPr/>
              <a:t>8/7/20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E77699-C466-4996-ADED-71C8160E04A2}" type="datetimeFigureOut">
              <a:rPr lang="en-US" smtClean="0"/>
              <a:pPr/>
              <a:t>8/7/20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E77699-C466-4996-ADED-71C8160E04A2}" type="datetimeFigureOut">
              <a:rPr lang="en-US" smtClean="0"/>
              <a:pPr/>
              <a:t>8/7/20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D645EE-450D-4102-8FB2-AECCE2D0F3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9E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130425"/>
            <a:ext cx="6096000" cy="917575"/>
          </a:xfrm>
          <a:solidFill>
            <a:schemeClr val="bg1"/>
          </a:solidFill>
        </p:spPr>
        <p:txBody>
          <a:bodyPr/>
          <a:lstStyle/>
          <a:p>
            <a:pPr algn="l"/>
            <a:r>
              <a:rPr lang="en-US" dirty="0"/>
              <a:t>APOLOGETICS</a:t>
            </a:r>
          </a:p>
        </p:txBody>
      </p:sp>
      <p:sp>
        <p:nvSpPr>
          <p:cNvPr id="3" name="Subtitle 2"/>
          <p:cNvSpPr>
            <a:spLocks noGrp="1"/>
          </p:cNvSpPr>
          <p:nvPr>
            <p:ph type="subTitle" idx="1"/>
          </p:nvPr>
        </p:nvSpPr>
        <p:spPr>
          <a:xfrm>
            <a:off x="3045372" y="3276599"/>
            <a:ext cx="6096000" cy="685801"/>
          </a:xfrm>
          <a:solidFill>
            <a:schemeClr val="bg1"/>
          </a:solidFill>
        </p:spPr>
        <p:txBody>
          <a:bodyPr tIns="0" bIns="0" anchor="ctr">
            <a:normAutofit/>
          </a:bodyPr>
          <a:lstStyle/>
          <a:p>
            <a:pPr algn="l"/>
            <a:r>
              <a:rPr lang="en-US" sz="4000" dirty="0"/>
              <a:t>IN ONE LESSON</a:t>
            </a:r>
          </a:p>
        </p:txBody>
      </p:sp>
      <p:grpSp>
        <p:nvGrpSpPr>
          <p:cNvPr id="5" name="Group 4">
            <a:extLst>
              <a:ext uri="{FF2B5EF4-FFF2-40B4-BE49-F238E27FC236}">
                <a16:creationId xmlns:a16="http://schemas.microsoft.com/office/drawing/2014/main" id="{43F22169-13AA-8440-B3C8-72C2711974BC}"/>
              </a:ext>
            </a:extLst>
          </p:cNvPr>
          <p:cNvGrpSpPr/>
          <p:nvPr/>
        </p:nvGrpSpPr>
        <p:grpSpPr>
          <a:xfrm>
            <a:off x="3276600" y="4038600"/>
            <a:ext cx="1169350" cy="846286"/>
            <a:chOff x="3214537" y="3877969"/>
            <a:chExt cx="1169350" cy="846286"/>
          </a:xfrm>
        </p:grpSpPr>
        <p:grpSp>
          <p:nvGrpSpPr>
            <p:cNvPr id="6" name="Group 5">
              <a:extLst>
                <a:ext uri="{FF2B5EF4-FFF2-40B4-BE49-F238E27FC236}">
                  <a16:creationId xmlns:a16="http://schemas.microsoft.com/office/drawing/2014/main" id="{555D7117-B840-B442-A27C-D9D71A5CBC8D}"/>
                </a:ext>
              </a:extLst>
            </p:cNvPr>
            <p:cNvGrpSpPr/>
            <p:nvPr/>
          </p:nvGrpSpPr>
          <p:grpSpPr>
            <a:xfrm>
              <a:off x="3214537" y="3877969"/>
              <a:ext cx="1169350" cy="846286"/>
              <a:chOff x="3148191" y="3904594"/>
              <a:chExt cx="1169350" cy="846286"/>
            </a:xfrm>
          </p:grpSpPr>
          <p:sp>
            <p:nvSpPr>
              <p:cNvPr id="4" name="TextBox 3">
                <a:extLst>
                  <a:ext uri="{FF2B5EF4-FFF2-40B4-BE49-F238E27FC236}">
                    <a16:creationId xmlns:a16="http://schemas.microsoft.com/office/drawing/2014/main" id="{DF6CBF57-D364-DF4D-B7B6-A61612247736}"/>
                  </a:ext>
                </a:extLst>
              </p:cNvPr>
              <p:cNvSpPr txBox="1"/>
              <p:nvPr/>
            </p:nvSpPr>
            <p:spPr>
              <a:xfrm rot="21401300">
                <a:off x="3148191" y="4227660"/>
                <a:ext cx="1169350" cy="523220"/>
              </a:xfrm>
              <a:prstGeom prst="rect">
                <a:avLst/>
              </a:prstGeom>
              <a:noFill/>
            </p:spPr>
            <p:txBody>
              <a:bodyPr wrap="square" rtlCol="0">
                <a:spAutoFit/>
              </a:bodyPr>
              <a:lstStyle/>
              <a:p>
                <a:r>
                  <a:rPr lang="en-US" sz="2800" dirty="0">
                    <a:solidFill>
                      <a:schemeClr val="bg1"/>
                    </a:solidFill>
                    <a:latin typeface="Gabriola" pitchFamily="82" charset="0"/>
                    <a:ea typeface="Brush Script MT" panose="03060802040406070304" pitchFamily="66" charset="-122"/>
                    <a:cs typeface="Brush Script MT" panose="03060802040406070304" pitchFamily="66" charset="-122"/>
                  </a:rPr>
                  <a:t>almost</a:t>
                </a:r>
                <a:endParaRPr lang="en-US" sz="2400" dirty="0">
                  <a:solidFill>
                    <a:schemeClr val="bg1"/>
                  </a:solidFill>
                  <a:latin typeface="Gabriola" pitchFamily="82" charset="0"/>
                  <a:ea typeface="Brush Script MT" panose="03060802040406070304" pitchFamily="66" charset="-122"/>
                  <a:cs typeface="Brush Script MT" panose="03060802040406070304" pitchFamily="66" charset="-122"/>
                </a:endParaRPr>
              </a:p>
            </p:txBody>
          </p:sp>
          <p:sp>
            <p:nvSpPr>
              <p:cNvPr id="9" name="Freeform 8">
                <a:extLst>
                  <a:ext uri="{FF2B5EF4-FFF2-40B4-BE49-F238E27FC236}">
                    <a16:creationId xmlns:a16="http://schemas.microsoft.com/office/drawing/2014/main" id="{02E20960-BDA9-A249-9AB2-149B272194C4}"/>
                  </a:ext>
                </a:extLst>
              </p:cNvPr>
              <p:cNvSpPr/>
              <p:nvPr/>
            </p:nvSpPr>
            <p:spPr>
              <a:xfrm rot="11370456">
                <a:off x="3447206" y="3904594"/>
                <a:ext cx="172295" cy="134007"/>
              </a:xfrm>
              <a:custGeom>
                <a:avLst/>
                <a:gdLst>
                  <a:gd name="connsiteX0" fmla="*/ 0 w 283779"/>
                  <a:gd name="connsiteY0" fmla="*/ 94593 h 220717"/>
                  <a:gd name="connsiteX1" fmla="*/ 73572 w 283779"/>
                  <a:gd name="connsiteY1" fmla="*/ 147145 h 220717"/>
                  <a:gd name="connsiteX2" fmla="*/ 105103 w 283779"/>
                  <a:gd name="connsiteY2" fmla="*/ 157655 h 220717"/>
                  <a:gd name="connsiteX3" fmla="*/ 168165 w 283779"/>
                  <a:gd name="connsiteY3" fmla="*/ 189186 h 220717"/>
                  <a:gd name="connsiteX4" fmla="*/ 199696 w 283779"/>
                  <a:gd name="connsiteY4" fmla="*/ 220717 h 220717"/>
                  <a:gd name="connsiteX5" fmla="*/ 220717 w 283779"/>
                  <a:gd name="connsiteY5" fmla="*/ 189186 h 220717"/>
                  <a:gd name="connsiteX6" fmla="*/ 241738 w 283779"/>
                  <a:gd name="connsiteY6" fmla="*/ 126124 h 220717"/>
                  <a:gd name="connsiteX7" fmla="*/ 252248 w 283779"/>
                  <a:gd name="connsiteY7" fmla="*/ 94593 h 220717"/>
                  <a:gd name="connsiteX8" fmla="*/ 262759 w 283779"/>
                  <a:gd name="connsiteY8" fmla="*/ 63062 h 220717"/>
                  <a:gd name="connsiteX9" fmla="*/ 283779 w 283779"/>
                  <a:gd name="connsiteY9" fmla="*/ 0 h 220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779" h="220717">
                    <a:moveTo>
                      <a:pt x="0" y="94593"/>
                    </a:moveTo>
                    <a:cubicBezTo>
                      <a:pt x="24524" y="112110"/>
                      <a:pt x="47729" y="131639"/>
                      <a:pt x="73572" y="147145"/>
                    </a:cubicBezTo>
                    <a:cubicBezTo>
                      <a:pt x="83072" y="152845"/>
                      <a:pt x="95194" y="152700"/>
                      <a:pt x="105103" y="157655"/>
                    </a:cubicBezTo>
                    <a:cubicBezTo>
                      <a:pt x="186601" y="198404"/>
                      <a:pt x="88911" y="162769"/>
                      <a:pt x="168165" y="189186"/>
                    </a:cubicBezTo>
                    <a:cubicBezTo>
                      <a:pt x="178675" y="199696"/>
                      <a:pt x="184832" y="220717"/>
                      <a:pt x="199696" y="220717"/>
                    </a:cubicBezTo>
                    <a:cubicBezTo>
                      <a:pt x="212328" y="220717"/>
                      <a:pt x="215587" y="200729"/>
                      <a:pt x="220717" y="189186"/>
                    </a:cubicBezTo>
                    <a:cubicBezTo>
                      <a:pt x="229716" y="168938"/>
                      <a:pt x="234731" y="147145"/>
                      <a:pt x="241738" y="126124"/>
                    </a:cubicBezTo>
                    <a:lnTo>
                      <a:pt x="252248" y="94593"/>
                    </a:lnTo>
                    <a:cubicBezTo>
                      <a:pt x="255752" y="84083"/>
                      <a:pt x="260072" y="73810"/>
                      <a:pt x="262759" y="63062"/>
                    </a:cubicBezTo>
                    <a:cubicBezTo>
                      <a:pt x="275169" y="13421"/>
                      <a:pt x="266809" y="33941"/>
                      <a:pt x="283779" y="0"/>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Freeform 6">
              <a:extLst>
                <a:ext uri="{FF2B5EF4-FFF2-40B4-BE49-F238E27FC236}">
                  <a16:creationId xmlns:a16="http://schemas.microsoft.com/office/drawing/2014/main" id="{E2B5014E-4D9B-334F-932F-3857C3E1855A}"/>
                </a:ext>
              </a:extLst>
            </p:cNvPr>
            <p:cNvSpPr/>
            <p:nvPr/>
          </p:nvSpPr>
          <p:spPr>
            <a:xfrm>
              <a:off x="3599699" y="4007070"/>
              <a:ext cx="31917" cy="325820"/>
            </a:xfrm>
            <a:custGeom>
              <a:avLst/>
              <a:gdLst>
                <a:gd name="connsiteX0" fmla="*/ 0 w 31917"/>
                <a:gd name="connsiteY0" fmla="*/ 0 h 325820"/>
                <a:gd name="connsiteX1" fmla="*/ 21021 w 31917"/>
                <a:gd name="connsiteY1" fmla="*/ 73572 h 325820"/>
                <a:gd name="connsiteX2" fmla="*/ 31531 w 31917"/>
                <a:gd name="connsiteY2" fmla="*/ 325820 h 325820"/>
              </a:gdLst>
              <a:ahLst/>
              <a:cxnLst>
                <a:cxn ang="0">
                  <a:pos x="connsiteX0" y="connsiteY0"/>
                </a:cxn>
                <a:cxn ang="0">
                  <a:pos x="connsiteX1" y="connsiteY1"/>
                </a:cxn>
                <a:cxn ang="0">
                  <a:pos x="connsiteX2" y="connsiteY2"/>
                </a:cxn>
              </a:cxnLst>
              <a:rect l="l" t="t" r="r" b="b"/>
              <a:pathLst>
                <a:path w="31917" h="325820">
                  <a:moveTo>
                    <a:pt x="0" y="0"/>
                  </a:moveTo>
                  <a:cubicBezTo>
                    <a:pt x="7007" y="24524"/>
                    <a:pt x="17043" y="48379"/>
                    <a:pt x="21021" y="73572"/>
                  </a:cubicBezTo>
                  <a:cubicBezTo>
                    <a:pt x="35022" y="162246"/>
                    <a:pt x="31531" y="236581"/>
                    <a:pt x="31531" y="325820"/>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ubtitle 2">
            <a:extLst>
              <a:ext uri="{FF2B5EF4-FFF2-40B4-BE49-F238E27FC236}">
                <a16:creationId xmlns:a16="http://schemas.microsoft.com/office/drawing/2014/main" id="{89C892F9-E90B-8443-8DA3-A0A4CBA13206}"/>
              </a:ext>
            </a:extLst>
          </p:cNvPr>
          <p:cNvSpPr txBox="1">
            <a:spLocks/>
          </p:cNvSpPr>
          <p:nvPr/>
        </p:nvSpPr>
        <p:spPr>
          <a:xfrm>
            <a:off x="7949004" y="4355359"/>
            <a:ext cx="1197624" cy="322227"/>
          </a:xfrm>
          <a:prstGeom prst="rect">
            <a:avLst/>
          </a:prstGeom>
          <a:noFill/>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200" dirty="0">
                <a:solidFill>
                  <a:schemeClr val="bg1"/>
                </a:solidFill>
              </a:rPr>
              <a:t>Ai1L.net</a:t>
            </a:r>
          </a:p>
        </p:txBody>
      </p:sp>
      <p:sp>
        <p:nvSpPr>
          <p:cNvPr id="12" name="Subtitle 2">
            <a:extLst>
              <a:ext uri="{FF2B5EF4-FFF2-40B4-BE49-F238E27FC236}">
                <a16:creationId xmlns:a16="http://schemas.microsoft.com/office/drawing/2014/main" id="{83BC5CCA-5BCD-AF42-8147-9BA35715C0FE}"/>
              </a:ext>
            </a:extLst>
          </p:cNvPr>
          <p:cNvSpPr txBox="1">
            <a:spLocks/>
          </p:cNvSpPr>
          <p:nvPr/>
        </p:nvSpPr>
        <p:spPr>
          <a:xfrm>
            <a:off x="3045371" y="5269758"/>
            <a:ext cx="6067097" cy="1131041"/>
          </a:xfrm>
          <a:prstGeom prst="rect">
            <a:avLst/>
          </a:prstGeom>
          <a:noFill/>
        </p:spPr>
        <p:txBody>
          <a:bodyPr vert="horz" lIns="91440" tIns="45720" rIns="91440" bIns="45720" rtlCol="0">
            <a:normAutofit fontScale="70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3700" b="1" dirty="0"/>
              <a:t>Lesson 22</a:t>
            </a:r>
            <a:br>
              <a:rPr lang="en-US" sz="7700" dirty="0"/>
            </a:br>
            <a:endParaRPr lang="en-US" sz="500" dirty="0"/>
          </a:p>
          <a:p>
            <a:pPr algn="l"/>
            <a:r>
              <a:rPr lang="en-US" dirty="0"/>
              <a:t>“The copies of the New Testament have been corrupted beyond recovery”</a:t>
            </a:r>
            <a:endParaRPr lang="en-US" sz="3700" dirty="0"/>
          </a:p>
        </p:txBody>
      </p:sp>
    </p:spTree>
    <p:extLst>
      <p:ext uri="{BB962C8B-B14F-4D97-AF65-F5344CB8AC3E}">
        <p14:creationId xmlns:p14="http://schemas.microsoft.com/office/powerpoint/2010/main" val="3342830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Variants by type</a:t>
            </a:r>
          </a:p>
        </p:txBody>
      </p:sp>
      <p:sp>
        <p:nvSpPr>
          <p:cNvPr id="7" name="TextBox 6"/>
          <p:cNvSpPr txBox="1"/>
          <p:nvPr/>
        </p:nvSpPr>
        <p:spPr>
          <a:xfrm>
            <a:off x="228600" y="762000"/>
            <a:ext cx="8610600" cy="461665"/>
          </a:xfrm>
          <a:prstGeom prst="rect">
            <a:avLst/>
          </a:prstGeom>
          <a:noFill/>
        </p:spPr>
        <p:txBody>
          <a:bodyPr wrap="square" rtlCol="0">
            <a:spAutoFit/>
          </a:bodyPr>
          <a:lstStyle/>
          <a:p>
            <a:r>
              <a:rPr lang="en-US" sz="2400" b="1" dirty="0">
                <a:solidFill>
                  <a:schemeClr val="bg1">
                    <a:lumMod val="50000"/>
                    <a:lumOff val="50000"/>
                  </a:schemeClr>
                </a:solidFill>
              </a:rPr>
              <a:t>Not all variants are made the same</a:t>
            </a:r>
          </a:p>
        </p:txBody>
      </p:sp>
      <p:graphicFrame>
        <p:nvGraphicFramePr>
          <p:cNvPr id="10" name="Content Placeholder 3"/>
          <p:cNvGraphicFramePr>
            <a:graphicFrameLocks noGrp="1"/>
          </p:cNvGraphicFramePr>
          <p:nvPr>
            <p:ph idx="1"/>
            <p:extLst>
              <p:ext uri="{D42A27DB-BD31-4B8C-83A1-F6EECF244321}">
                <p14:modId xmlns:p14="http://schemas.microsoft.com/office/powerpoint/2010/main" val="826804787"/>
              </p:ext>
            </p:extLst>
          </p:nvPr>
        </p:nvGraphicFramePr>
        <p:xfrm>
          <a:off x="457200" y="1600200"/>
          <a:ext cx="8229600" cy="4876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4648200"/>
          </a:xfrm>
        </p:spPr>
        <p:txBody>
          <a:bodyPr anchor="b" anchorCtr="0">
            <a:noAutofit/>
          </a:bodyPr>
          <a:lstStyle/>
          <a:p>
            <a:pPr>
              <a:tabLst>
                <a:tab pos="91440" algn="l"/>
              </a:tabLst>
            </a:pPr>
            <a:r>
              <a:rPr lang="en-US" dirty="0"/>
              <a:t>“that their hearts may be comforted, having been knit together in love, and into all riches of the full assurance of understanding, and that they may have a complete knowledge of the mystery </a:t>
            </a:r>
            <a:r>
              <a:rPr lang="en-US" dirty="0">
                <a:highlight>
                  <a:srgbClr val="C00002"/>
                </a:highlight>
              </a:rPr>
              <a:t> </a:t>
            </a:r>
            <a:r>
              <a:rPr lang="en-US" b="1" dirty="0">
                <a:highlight>
                  <a:srgbClr val="C00002"/>
                </a:highlight>
              </a:rPr>
              <a:t>of God, namely Christ</a:t>
            </a:r>
            <a:r>
              <a:rPr lang="en-US" dirty="0"/>
              <a:t>”</a:t>
            </a:r>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5029200"/>
            <a:ext cx="8915400" cy="838200"/>
          </a:xfrm>
        </p:spPr>
        <p:txBody>
          <a:bodyPr>
            <a:normAutofit/>
          </a:bodyPr>
          <a:lstStyle/>
          <a:p>
            <a:pPr algn="l"/>
            <a:r>
              <a:rPr lang="en-US" sz="4400" cap="all" dirty="0">
                <a:solidFill>
                  <a:srgbClr val="009EC0"/>
                </a:solidFill>
              </a:rPr>
              <a:t>Colossians 2:2</a:t>
            </a:r>
            <a:endParaRPr lang="en-US" sz="4400" b="0" i="1" dirty="0">
              <a:solidFill>
                <a:srgbClr val="009EC0"/>
              </a:solidFill>
            </a:endParaRPr>
          </a:p>
        </p:txBody>
      </p:sp>
    </p:spTree>
    <p:extLst>
      <p:ext uri="{BB962C8B-B14F-4D97-AF65-F5344CB8AC3E}">
        <p14:creationId xmlns:p14="http://schemas.microsoft.com/office/powerpoint/2010/main" val="4050355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79420076"/>
              </p:ext>
            </p:extLst>
          </p:nvPr>
        </p:nvGraphicFramePr>
        <p:xfrm>
          <a:off x="228600" y="990600"/>
          <a:ext cx="8686800" cy="55626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Variant readings of Colossians 2:2</a:t>
            </a:r>
          </a:p>
        </p:txBody>
      </p:sp>
    </p:spTree>
    <p:extLst>
      <p:ext uri="{BB962C8B-B14F-4D97-AF65-F5344CB8AC3E}">
        <p14:creationId xmlns:p14="http://schemas.microsoft.com/office/powerpoint/2010/main" val="2635820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“John loves Mary” in Greek</a:t>
            </a:r>
          </a:p>
        </p:txBody>
      </p:sp>
      <p:grpSp>
        <p:nvGrpSpPr>
          <p:cNvPr id="12" name="Group 11">
            <a:extLst>
              <a:ext uri="{FF2B5EF4-FFF2-40B4-BE49-F238E27FC236}">
                <a16:creationId xmlns:a16="http://schemas.microsoft.com/office/drawing/2014/main" id="{9C7293A5-9F6A-4A42-B28F-77E682AEFD25}"/>
              </a:ext>
            </a:extLst>
          </p:cNvPr>
          <p:cNvGrpSpPr/>
          <p:nvPr/>
        </p:nvGrpSpPr>
        <p:grpSpPr>
          <a:xfrm>
            <a:off x="533400" y="2318890"/>
            <a:ext cx="8001000" cy="685800"/>
            <a:chOff x="533400" y="2895600"/>
            <a:chExt cx="8001000" cy="685800"/>
          </a:xfrm>
        </p:grpSpPr>
        <p:sp>
          <p:nvSpPr>
            <p:cNvPr id="7" name="Oval 6">
              <a:extLst>
                <a:ext uri="{FF2B5EF4-FFF2-40B4-BE49-F238E27FC236}">
                  <a16:creationId xmlns:a16="http://schemas.microsoft.com/office/drawing/2014/main" id="{536B79E8-7DCE-0445-821B-D0B03DF78CAA}"/>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a:t>
              </a:r>
            </a:p>
          </p:txBody>
        </p:sp>
        <p:sp>
          <p:nvSpPr>
            <p:cNvPr id="4" name="Rectangle 3">
              <a:extLst>
                <a:ext uri="{FF2B5EF4-FFF2-40B4-BE49-F238E27FC236}">
                  <a16:creationId xmlns:a16="http://schemas.microsoft.com/office/drawing/2014/main" id="{8330B7FE-A318-9845-8F59-02267667CEC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Μαρίαν</a:t>
              </a:r>
              <a:r>
                <a:rPr lang="el-GR" sz="2400" dirty="0">
                  <a:solidFill>
                    <a:schemeClr val="tx1"/>
                  </a:solidFill>
                </a:rPr>
                <a:t> </a:t>
              </a:r>
              <a:r>
                <a:rPr lang="el-GR" sz="2400" dirty="0" err="1">
                  <a:solidFill>
                    <a:schemeClr val="tx1"/>
                  </a:solidFill>
                </a:rPr>
                <a:t>ὰγαπᾷ</a:t>
              </a:r>
              <a:r>
                <a:rPr lang="el-GR" sz="2400" dirty="0">
                  <a:solidFill>
                    <a:schemeClr val="tx1"/>
                  </a:solidFill>
                </a:rPr>
                <a:t> </a:t>
              </a:r>
              <a:r>
                <a:rPr lang="el-GR" sz="2400" dirty="0" err="1">
                  <a:solidFill>
                    <a:schemeClr val="tx1"/>
                  </a:solidFill>
                </a:rPr>
                <a:t>Ἰωάννης</a:t>
              </a:r>
              <a:endParaRPr lang="el-GR" sz="2400" dirty="0">
                <a:solidFill>
                  <a:schemeClr val="tx1"/>
                </a:solidFill>
              </a:endParaRPr>
            </a:p>
          </p:txBody>
        </p:sp>
      </p:grpSp>
      <p:grpSp>
        <p:nvGrpSpPr>
          <p:cNvPr id="9" name="Group 8">
            <a:extLst>
              <a:ext uri="{FF2B5EF4-FFF2-40B4-BE49-F238E27FC236}">
                <a16:creationId xmlns:a16="http://schemas.microsoft.com/office/drawing/2014/main" id="{55676BE1-B42E-AD44-9DD5-FF20BEB47F36}"/>
              </a:ext>
            </a:extLst>
          </p:cNvPr>
          <p:cNvGrpSpPr/>
          <p:nvPr/>
        </p:nvGrpSpPr>
        <p:grpSpPr>
          <a:xfrm>
            <a:off x="533400" y="1427992"/>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Μαρίαν</a:t>
              </a:r>
              <a:r>
                <a:rPr lang="el-GR" sz="2400" dirty="0">
                  <a:solidFill>
                    <a:schemeClr val="tx1"/>
                  </a:solidFill>
                </a:rPr>
                <a:t> </a:t>
              </a:r>
              <a:r>
                <a:rPr lang="el-GR" sz="2400" dirty="0" err="1">
                  <a:solidFill>
                    <a:schemeClr val="tx1"/>
                  </a:solidFill>
                </a:rPr>
                <a:t>Ἰωάννης</a:t>
              </a:r>
              <a:r>
                <a:rPr lang="el-GR" sz="2400" dirty="0">
                  <a:solidFill>
                    <a:schemeClr val="tx1"/>
                  </a:solidFill>
                </a:rPr>
                <a:t> </a:t>
              </a:r>
              <a:r>
                <a:rPr lang="el-GR" sz="2400" dirty="0" err="1">
                  <a:solidFill>
                    <a:schemeClr val="tx1"/>
                  </a:solidFill>
                </a:rPr>
                <a:t>ὰγαπᾷ</a:t>
              </a:r>
              <a:endParaRPr lang="el-GR" sz="2400" dirty="0">
                <a:solidFill>
                  <a:schemeClr val="tx1"/>
                </a:solidFill>
              </a:endParaRPr>
            </a:p>
          </p:txBody>
        </p:sp>
      </p:grpSp>
      <p:grpSp>
        <p:nvGrpSpPr>
          <p:cNvPr id="14" name="Group 13">
            <a:extLst>
              <a:ext uri="{FF2B5EF4-FFF2-40B4-BE49-F238E27FC236}">
                <a16:creationId xmlns:a16="http://schemas.microsoft.com/office/drawing/2014/main" id="{F0A87E3B-646D-1E41-9334-E8ECC604DF38}"/>
              </a:ext>
            </a:extLst>
          </p:cNvPr>
          <p:cNvGrpSpPr/>
          <p:nvPr/>
        </p:nvGrpSpPr>
        <p:grpSpPr>
          <a:xfrm>
            <a:off x="533400" y="3209788"/>
            <a:ext cx="8001000" cy="685800"/>
            <a:chOff x="533400" y="2895600"/>
            <a:chExt cx="8001000" cy="685800"/>
          </a:xfrm>
        </p:grpSpPr>
        <p:sp>
          <p:nvSpPr>
            <p:cNvPr id="15" name="Oval 14">
              <a:extLst>
                <a:ext uri="{FF2B5EF4-FFF2-40B4-BE49-F238E27FC236}">
                  <a16:creationId xmlns:a16="http://schemas.microsoft.com/office/drawing/2014/main" id="{602F0422-D845-1E4E-A7C5-B2069A212A2E}"/>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a:t>
              </a:r>
            </a:p>
          </p:txBody>
        </p:sp>
        <p:sp>
          <p:nvSpPr>
            <p:cNvPr id="16" name="Rectangle 15">
              <a:extLst>
                <a:ext uri="{FF2B5EF4-FFF2-40B4-BE49-F238E27FC236}">
                  <a16:creationId xmlns:a16="http://schemas.microsoft.com/office/drawing/2014/main" id="{93230A02-C278-BF4F-B7D5-75C53BF2251C}"/>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Ἰωάννης</a:t>
              </a:r>
              <a:r>
                <a:rPr lang="el-GR" sz="2400" dirty="0">
                  <a:solidFill>
                    <a:schemeClr val="tx1"/>
                  </a:solidFill>
                </a:rPr>
                <a:t> </a:t>
              </a:r>
              <a:r>
                <a:rPr lang="el-GR" sz="2400" dirty="0" err="1">
                  <a:solidFill>
                    <a:schemeClr val="tx1"/>
                  </a:solidFill>
                </a:rPr>
                <a:t>Μαρίαν</a:t>
              </a:r>
              <a:r>
                <a:rPr lang="el-GR" sz="2400" dirty="0">
                  <a:solidFill>
                    <a:schemeClr val="tx1"/>
                  </a:solidFill>
                </a:rPr>
                <a:t> </a:t>
              </a:r>
              <a:r>
                <a:rPr lang="el-GR" sz="2400" dirty="0" err="1">
                  <a:solidFill>
                    <a:schemeClr val="tx1"/>
                  </a:solidFill>
                </a:rPr>
                <a:t>ὰγαπᾷ</a:t>
              </a:r>
              <a:endParaRPr lang="el-GR" sz="2400" dirty="0">
                <a:solidFill>
                  <a:schemeClr val="tx1"/>
                </a:solidFill>
              </a:endParaRPr>
            </a:p>
          </p:txBody>
        </p:sp>
      </p:grpSp>
      <p:grpSp>
        <p:nvGrpSpPr>
          <p:cNvPr id="17" name="Group 16">
            <a:extLst>
              <a:ext uri="{FF2B5EF4-FFF2-40B4-BE49-F238E27FC236}">
                <a16:creationId xmlns:a16="http://schemas.microsoft.com/office/drawing/2014/main" id="{F4A84829-4CB1-4C40-8E7D-B6CBAD01A2F4}"/>
              </a:ext>
            </a:extLst>
          </p:cNvPr>
          <p:cNvGrpSpPr/>
          <p:nvPr/>
        </p:nvGrpSpPr>
        <p:grpSpPr>
          <a:xfrm>
            <a:off x="533400" y="4100686"/>
            <a:ext cx="8001000" cy="685800"/>
            <a:chOff x="533400" y="2895600"/>
            <a:chExt cx="8001000" cy="685800"/>
          </a:xfrm>
        </p:grpSpPr>
        <p:sp>
          <p:nvSpPr>
            <p:cNvPr id="18" name="Oval 17">
              <a:extLst>
                <a:ext uri="{FF2B5EF4-FFF2-40B4-BE49-F238E27FC236}">
                  <a16:creationId xmlns:a16="http://schemas.microsoft.com/office/drawing/2014/main" id="{D1641DFD-C31E-AF4B-92BD-EE7443ED3AAF}"/>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4</a:t>
              </a:r>
            </a:p>
          </p:txBody>
        </p:sp>
        <p:sp>
          <p:nvSpPr>
            <p:cNvPr id="19" name="Rectangle 18">
              <a:extLst>
                <a:ext uri="{FF2B5EF4-FFF2-40B4-BE49-F238E27FC236}">
                  <a16:creationId xmlns:a16="http://schemas.microsoft.com/office/drawing/2014/main" id="{8C180CAD-DACF-7840-8853-448ACB5C4069}"/>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Ἰωάννης</a:t>
              </a:r>
              <a:r>
                <a:rPr lang="el-GR" sz="2400" dirty="0">
                  <a:solidFill>
                    <a:schemeClr val="tx1"/>
                  </a:solidFill>
                </a:rPr>
                <a:t> </a:t>
              </a:r>
              <a:r>
                <a:rPr lang="el-GR" sz="2400" dirty="0" err="1">
                  <a:solidFill>
                    <a:schemeClr val="tx1"/>
                  </a:solidFill>
                </a:rPr>
                <a:t>ὰγαπᾷ</a:t>
              </a:r>
              <a:r>
                <a:rPr lang="el-GR" sz="2400" dirty="0">
                  <a:solidFill>
                    <a:schemeClr val="tx1"/>
                  </a:solidFill>
                </a:rPr>
                <a:t> </a:t>
              </a:r>
              <a:r>
                <a:rPr lang="el-GR" sz="2400" dirty="0" err="1">
                  <a:solidFill>
                    <a:schemeClr val="tx1"/>
                  </a:solidFill>
                </a:rPr>
                <a:t>Μαρίαν</a:t>
              </a:r>
              <a:endParaRPr lang="el-GR" sz="2400" dirty="0">
                <a:solidFill>
                  <a:schemeClr val="tx1"/>
                </a:solidFill>
              </a:endParaRP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grpSp>
        <p:nvGrpSpPr>
          <p:cNvPr id="20" name="Group 19">
            <a:extLst>
              <a:ext uri="{FF2B5EF4-FFF2-40B4-BE49-F238E27FC236}">
                <a16:creationId xmlns:a16="http://schemas.microsoft.com/office/drawing/2014/main" id="{3C940C43-DF8F-AD42-8696-842BEEE43BE8}"/>
              </a:ext>
            </a:extLst>
          </p:cNvPr>
          <p:cNvGrpSpPr/>
          <p:nvPr/>
        </p:nvGrpSpPr>
        <p:grpSpPr>
          <a:xfrm>
            <a:off x="533400" y="4991584"/>
            <a:ext cx="8001000" cy="685800"/>
            <a:chOff x="533400" y="2895600"/>
            <a:chExt cx="8001000" cy="685800"/>
          </a:xfrm>
        </p:grpSpPr>
        <p:sp>
          <p:nvSpPr>
            <p:cNvPr id="21" name="Oval 20">
              <a:extLst>
                <a:ext uri="{FF2B5EF4-FFF2-40B4-BE49-F238E27FC236}">
                  <a16:creationId xmlns:a16="http://schemas.microsoft.com/office/drawing/2014/main" id="{DCBA6D5D-B56F-1644-9458-8BFBE0A6C48C}"/>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5</a:t>
              </a:r>
            </a:p>
          </p:txBody>
        </p:sp>
        <p:sp>
          <p:nvSpPr>
            <p:cNvPr id="22" name="Rectangle 21">
              <a:extLst>
                <a:ext uri="{FF2B5EF4-FFF2-40B4-BE49-F238E27FC236}">
                  <a16:creationId xmlns:a16="http://schemas.microsoft.com/office/drawing/2014/main" id="{DA0573C6-B3D7-6345-852D-3EDB7E02FE7F}"/>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Ἰωάννης</a:t>
              </a:r>
              <a:r>
                <a:rPr lang="el-GR" sz="2400" dirty="0">
                  <a:solidFill>
                    <a:schemeClr val="tx1"/>
                  </a:solidFill>
                </a:rPr>
                <a:t> </a:t>
              </a:r>
              <a:r>
                <a:rPr lang="el-GR" sz="2400" dirty="0" err="1">
                  <a:solidFill>
                    <a:schemeClr val="tx1"/>
                  </a:solidFill>
                </a:rPr>
                <a:t>Μαρίαν</a:t>
              </a:r>
              <a:r>
                <a:rPr lang="el-GR" sz="2400" dirty="0">
                  <a:solidFill>
                    <a:schemeClr val="tx1"/>
                  </a:solidFill>
                </a:rPr>
                <a:t> </a:t>
              </a:r>
              <a:r>
                <a:rPr lang="el-GR" sz="2400" dirty="0" err="1">
                  <a:solidFill>
                    <a:schemeClr val="tx1"/>
                  </a:solidFill>
                </a:rPr>
                <a:t>ὰγαπᾷ</a:t>
              </a:r>
              <a:endParaRPr lang="el-GR" sz="2400" dirty="0">
                <a:solidFill>
                  <a:schemeClr val="tx1"/>
                </a:solidFill>
              </a:endParaRPr>
            </a:p>
          </p:txBody>
        </p:sp>
      </p:grpSp>
      <p:grpSp>
        <p:nvGrpSpPr>
          <p:cNvPr id="23" name="Group 22">
            <a:extLst>
              <a:ext uri="{FF2B5EF4-FFF2-40B4-BE49-F238E27FC236}">
                <a16:creationId xmlns:a16="http://schemas.microsoft.com/office/drawing/2014/main" id="{ACD4B75E-6458-0742-BE6D-33E9F3FCC448}"/>
              </a:ext>
            </a:extLst>
          </p:cNvPr>
          <p:cNvGrpSpPr/>
          <p:nvPr/>
        </p:nvGrpSpPr>
        <p:grpSpPr>
          <a:xfrm>
            <a:off x="517358" y="5882482"/>
            <a:ext cx="8001000" cy="685800"/>
            <a:chOff x="533400" y="2895600"/>
            <a:chExt cx="8001000" cy="685800"/>
          </a:xfrm>
        </p:grpSpPr>
        <p:sp>
          <p:nvSpPr>
            <p:cNvPr id="24" name="Oval 23">
              <a:extLst>
                <a:ext uri="{FF2B5EF4-FFF2-40B4-BE49-F238E27FC236}">
                  <a16:creationId xmlns:a16="http://schemas.microsoft.com/office/drawing/2014/main" id="{E39E617F-2F36-3A49-8891-C79E30518ABE}"/>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6</a:t>
              </a:r>
            </a:p>
          </p:txBody>
        </p:sp>
        <p:sp>
          <p:nvSpPr>
            <p:cNvPr id="25" name="Rectangle 24">
              <a:extLst>
                <a:ext uri="{FF2B5EF4-FFF2-40B4-BE49-F238E27FC236}">
                  <a16:creationId xmlns:a16="http://schemas.microsoft.com/office/drawing/2014/main" id="{93AEAFBA-5849-0A43-84FA-4CF28A442C12}"/>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ὰγαπᾷ</a:t>
              </a:r>
              <a:r>
                <a:rPr lang="el-GR" sz="2400" dirty="0">
                  <a:solidFill>
                    <a:schemeClr val="tx1"/>
                  </a:solidFill>
                </a:rPr>
                <a:t> </a:t>
              </a:r>
              <a:r>
                <a:rPr lang="el-GR" sz="2400" dirty="0" err="1">
                  <a:solidFill>
                    <a:schemeClr val="tx1"/>
                  </a:solidFill>
                </a:rPr>
                <a:t>Ἰωάννης</a:t>
              </a:r>
              <a:r>
                <a:rPr lang="el-GR" sz="2400" dirty="0">
                  <a:solidFill>
                    <a:schemeClr val="tx1"/>
                  </a:solidFill>
                </a:rPr>
                <a:t> </a:t>
              </a:r>
              <a:r>
                <a:rPr lang="el-GR" sz="2400" dirty="0" err="1">
                  <a:solidFill>
                    <a:schemeClr val="tx1"/>
                  </a:solidFill>
                </a:rPr>
                <a:t>Μαρίαν</a:t>
              </a:r>
              <a:endParaRPr lang="el-GR" sz="2400" dirty="0">
                <a:solidFill>
                  <a:schemeClr val="tx1"/>
                </a:solidFill>
              </a:endParaRPr>
            </a:p>
          </p:txBody>
        </p:sp>
      </p:grpSp>
    </p:spTree>
    <p:extLst>
      <p:ext uri="{BB962C8B-B14F-4D97-AF65-F5344CB8AC3E}">
        <p14:creationId xmlns:p14="http://schemas.microsoft.com/office/powerpoint/2010/main" val="57577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childTnLst>
                          </p:cTn>
                        </p:par>
                        <p:par>
                          <p:cTn id="17" fill="hold">
                            <p:stCondLst>
                              <p:cond delay="250"/>
                            </p:stCondLst>
                            <p:childTnLst>
                              <p:par>
                                <p:cTn id="18" presetID="10"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250"/>
                                        <p:tgtEl>
                                          <p:spTgt spid="12"/>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250"/>
                                        <p:tgtEl>
                                          <p:spTgt spid="14"/>
                                        </p:tgtEl>
                                      </p:cBhvr>
                                    </p:animEffect>
                                  </p:childTnLst>
                                </p:cTn>
                              </p:par>
                            </p:childTnLst>
                          </p:cTn>
                        </p:par>
                        <p:par>
                          <p:cTn id="25" fill="hold">
                            <p:stCondLst>
                              <p:cond delay="750"/>
                            </p:stCondLst>
                            <p:childTnLst>
                              <p:par>
                                <p:cTn id="26" presetID="10" presetClass="entr" presetSubtype="0"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250"/>
                                        <p:tgtEl>
                                          <p:spTgt spid="17"/>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250"/>
                                        <p:tgtEl>
                                          <p:spTgt spid="20"/>
                                        </p:tgtEl>
                                      </p:cBhvr>
                                    </p:animEffect>
                                  </p:childTnLst>
                                </p:cTn>
                              </p:par>
                            </p:childTnLst>
                          </p:cTn>
                        </p:par>
                        <p:par>
                          <p:cTn id="33" fill="hold">
                            <p:stCondLst>
                              <p:cond delay="1250"/>
                            </p:stCondLst>
                            <p:childTnLst>
                              <p:par>
                                <p:cTn id="34" presetID="10" presetClass="entr" presetSubtype="0"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Let’s add the article (i.e. “the”) </a:t>
            </a:r>
          </a:p>
        </p:txBody>
      </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616BC41A-2C1E-534A-846F-0CEE963F4646}"/>
              </a:ext>
            </a:extLst>
          </p:cNvPr>
          <p:cNvSpPr/>
          <p:nvPr/>
        </p:nvSpPr>
        <p:spPr>
          <a:xfrm>
            <a:off x="228600" y="1828090"/>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Μαρίαν</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32" name="Rectangle 31">
            <a:extLst>
              <a:ext uri="{FF2B5EF4-FFF2-40B4-BE49-F238E27FC236}">
                <a16:creationId xmlns:a16="http://schemas.microsoft.com/office/drawing/2014/main" id="{66C42C12-9695-B942-9418-3A4C9F7339A6}"/>
              </a:ext>
            </a:extLst>
          </p:cNvPr>
          <p:cNvSpPr/>
          <p:nvPr/>
        </p:nvSpPr>
        <p:spPr>
          <a:xfrm>
            <a:off x="228600" y="1239158"/>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Μαρίαν</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33" name="Rectangle 32">
            <a:extLst>
              <a:ext uri="{FF2B5EF4-FFF2-40B4-BE49-F238E27FC236}">
                <a16:creationId xmlns:a16="http://schemas.microsoft.com/office/drawing/2014/main" id="{CEBB0F1F-A66D-AA49-9152-DD39C05EFF58}"/>
              </a:ext>
            </a:extLst>
          </p:cNvPr>
          <p:cNvSpPr/>
          <p:nvPr/>
        </p:nvSpPr>
        <p:spPr>
          <a:xfrm>
            <a:off x="228600" y="2449746"/>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34" name="Rectangle 33">
            <a:extLst>
              <a:ext uri="{FF2B5EF4-FFF2-40B4-BE49-F238E27FC236}">
                <a16:creationId xmlns:a16="http://schemas.microsoft.com/office/drawing/2014/main" id="{57B9C97D-9AA4-B645-8624-A47F967174D7}"/>
              </a:ext>
            </a:extLst>
          </p:cNvPr>
          <p:cNvSpPr/>
          <p:nvPr/>
        </p:nvSpPr>
        <p:spPr>
          <a:xfrm>
            <a:off x="228600" y="3589357"/>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35" name="Rectangle 34">
            <a:extLst>
              <a:ext uri="{FF2B5EF4-FFF2-40B4-BE49-F238E27FC236}">
                <a16:creationId xmlns:a16="http://schemas.microsoft.com/office/drawing/2014/main" id="{0756C691-E3B9-F442-A311-0011A43195FE}"/>
              </a:ext>
            </a:extLst>
          </p:cNvPr>
          <p:cNvSpPr/>
          <p:nvPr/>
        </p:nvSpPr>
        <p:spPr>
          <a:xfrm>
            <a:off x="228600" y="3000425"/>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36" name="Rectangle 35">
            <a:extLst>
              <a:ext uri="{FF2B5EF4-FFF2-40B4-BE49-F238E27FC236}">
                <a16:creationId xmlns:a16="http://schemas.microsoft.com/office/drawing/2014/main" id="{DDF129EA-BEAE-E84D-A4B0-22079FD4CD68}"/>
              </a:ext>
            </a:extLst>
          </p:cNvPr>
          <p:cNvSpPr/>
          <p:nvPr/>
        </p:nvSpPr>
        <p:spPr>
          <a:xfrm>
            <a:off x="228600" y="4211013"/>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37" name="Rectangle 36">
            <a:extLst>
              <a:ext uri="{FF2B5EF4-FFF2-40B4-BE49-F238E27FC236}">
                <a16:creationId xmlns:a16="http://schemas.microsoft.com/office/drawing/2014/main" id="{0B49358A-A90D-554D-BB0F-782A542D1615}"/>
              </a:ext>
            </a:extLst>
          </p:cNvPr>
          <p:cNvSpPr/>
          <p:nvPr/>
        </p:nvSpPr>
        <p:spPr>
          <a:xfrm>
            <a:off x="239889" y="5401917"/>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38" name="Rectangle 37">
            <a:extLst>
              <a:ext uri="{FF2B5EF4-FFF2-40B4-BE49-F238E27FC236}">
                <a16:creationId xmlns:a16="http://schemas.microsoft.com/office/drawing/2014/main" id="{400AC278-3D28-7D43-9D85-FCFEADB6784D}"/>
              </a:ext>
            </a:extLst>
          </p:cNvPr>
          <p:cNvSpPr/>
          <p:nvPr/>
        </p:nvSpPr>
        <p:spPr>
          <a:xfrm>
            <a:off x="239889" y="4812985"/>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39" name="Rectangle 38">
            <a:extLst>
              <a:ext uri="{FF2B5EF4-FFF2-40B4-BE49-F238E27FC236}">
                <a16:creationId xmlns:a16="http://schemas.microsoft.com/office/drawing/2014/main" id="{F49A034A-3C25-3E4F-B1EA-DF11995F1F7F}"/>
              </a:ext>
            </a:extLst>
          </p:cNvPr>
          <p:cNvSpPr/>
          <p:nvPr/>
        </p:nvSpPr>
        <p:spPr>
          <a:xfrm>
            <a:off x="6285958" y="5421875"/>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40" name="Rectangle 39">
            <a:extLst>
              <a:ext uri="{FF2B5EF4-FFF2-40B4-BE49-F238E27FC236}">
                <a16:creationId xmlns:a16="http://schemas.microsoft.com/office/drawing/2014/main" id="{DC44B704-ADF9-C942-A9AF-723BBF3E50A1}"/>
              </a:ext>
            </a:extLst>
          </p:cNvPr>
          <p:cNvSpPr/>
          <p:nvPr/>
        </p:nvSpPr>
        <p:spPr>
          <a:xfrm>
            <a:off x="6301154" y="3620681"/>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41" name="Rectangle 40">
            <a:extLst>
              <a:ext uri="{FF2B5EF4-FFF2-40B4-BE49-F238E27FC236}">
                <a16:creationId xmlns:a16="http://schemas.microsoft.com/office/drawing/2014/main" id="{3C279C52-C6FD-9A4F-AA07-6A2028B35F4F}"/>
              </a:ext>
            </a:extLst>
          </p:cNvPr>
          <p:cNvSpPr/>
          <p:nvPr/>
        </p:nvSpPr>
        <p:spPr>
          <a:xfrm>
            <a:off x="6301154" y="3031749"/>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42" name="Rectangle 41">
            <a:extLst>
              <a:ext uri="{FF2B5EF4-FFF2-40B4-BE49-F238E27FC236}">
                <a16:creationId xmlns:a16="http://schemas.microsoft.com/office/drawing/2014/main" id="{346F53E0-41D5-A14B-A6FF-338B3FE8863B}"/>
              </a:ext>
            </a:extLst>
          </p:cNvPr>
          <p:cNvSpPr/>
          <p:nvPr/>
        </p:nvSpPr>
        <p:spPr>
          <a:xfrm>
            <a:off x="6301154" y="4242337"/>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49" name="Rectangle 48">
            <a:extLst>
              <a:ext uri="{FF2B5EF4-FFF2-40B4-BE49-F238E27FC236}">
                <a16:creationId xmlns:a16="http://schemas.microsoft.com/office/drawing/2014/main" id="{348D63D9-5105-814E-A256-17EE39E73578}"/>
              </a:ext>
            </a:extLst>
          </p:cNvPr>
          <p:cNvSpPr/>
          <p:nvPr/>
        </p:nvSpPr>
        <p:spPr>
          <a:xfrm>
            <a:off x="3352693" y="1828090"/>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Ἰωάννης</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50" name="Rectangle 49">
            <a:extLst>
              <a:ext uri="{FF2B5EF4-FFF2-40B4-BE49-F238E27FC236}">
                <a16:creationId xmlns:a16="http://schemas.microsoft.com/office/drawing/2014/main" id="{89D6B5AF-D095-2B40-97F3-4C8FFA9EE579}"/>
              </a:ext>
            </a:extLst>
          </p:cNvPr>
          <p:cNvSpPr/>
          <p:nvPr/>
        </p:nvSpPr>
        <p:spPr>
          <a:xfrm>
            <a:off x="3352693" y="1239158"/>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Ἰωάννης</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51" name="Rectangle 50">
            <a:extLst>
              <a:ext uri="{FF2B5EF4-FFF2-40B4-BE49-F238E27FC236}">
                <a16:creationId xmlns:a16="http://schemas.microsoft.com/office/drawing/2014/main" id="{D079F025-93C2-9946-853E-7EADD05EC678}"/>
              </a:ext>
            </a:extLst>
          </p:cNvPr>
          <p:cNvSpPr/>
          <p:nvPr/>
        </p:nvSpPr>
        <p:spPr>
          <a:xfrm>
            <a:off x="3352693" y="2449746"/>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52" name="Rectangle 51">
            <a:extLst>
              <a:ext uri="{FF2B5EF4-FFF2-40B4-BE49-F238E27FC236}">
                <a16:creationId xmlns:a16="http://schemas.microsoft.com/office/drawing/2014/main" id="{5B43C7E0-BD4E-B140-BCA4-BCFD58CF8EE9}"/>
              </a:ext>
            </a:extLst>
          </p:cNvPr>
          <p:cNvSpPr/>
          <p:nvPr/>
        </p:nvSpPr>
        <p:spPr>
          <a:xfrm>
            <a:off x="3352693" y="3589357"/>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53" name="Rectangle 52">
            <a:extLst>
              <a:ext uri="{FF2B5EF4-FFF2-40B4-BE49-F238E27FC236}">
                <a16:creationId xmlns:a16="http://schemas.microsoft.com/office/drawing/2014/main" id="{79970D63-9736-6747-9E1F-A6D90408D6FC}"/>
              </a:ext>
            </a:extLst>
          </p:cNvPr>
          <p:cNvSpPr/>
          <p:nvPr/>
        </p:nvSpPr>
        <p:spPr>
          <a:xfrm>
            <a:off x="3352693" y="3000425"/>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54" name="Rectangle 53">
            <a:extLst>
              <a:ext uri="{FF2B5EF4-FFF2-40B4-BE49-F238E27FC236}">
                <a16:creationId xmlns:a16="http://schemas.microsoft.com/office/drawing/2014/main" id="{CB5887CD-FE98-794C-8836-563D9D79E652}"/>
              </a:ext>
            </a:extLst>
          </p:cNvPr>
          <p:cNvSpPr/>
          <p:nvPr/>
        </p:nvSpPr>
        <p:spPr>
          <a:xfrm>
            <a:off x="3352693" y="4211013"/>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55" name="Rectangle 54">
            <a:extLst>
              <a:ext uri="{FF2B5EF4-FFF2-40B4-BE49-F238E27FC236}">
                <a16:creationId xmlns:a16="http://schemas.microsoft.com/office/drawing/2014/main" id="{074C9AA2-BDBC-5B4F-9761-03E092D1F5E7}"/>
              </a:ext>
            </a:extLst>
          </p:cNvPr>
          <p:cNvSpPr/>
          <p:nvPr/>
        </p:nvSpPr>
        <p:spPr>
          <a:xfrm>
            <a:off x="3352693" y="5389892"/>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56" name="Rectangle 55">
            <a:extLst>
              <a:ext uri="{FF2B5EF4-FFF2-40B4-BE49-F238E27FC236}">
                <a16:creationId xmlns:a16="http://schemas.microsoft.com/office/drawing/2014/main" id="{A8422283-DE98-434D-86E1-23B05C87AF13}"/>
              </a:ext>
            </a:extLst>
          </p:cNvPr>
          <p:cNvSpPr/>
          <p:nvPr/>
        </p:nvSpPr>
        <p:spPr>
          <a:xfrm>
            <a:off x="3352693" y="4800960"/>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57" name="Rectangle 56">
            <a:extLst>
              <a:ext uri="{FF2B5EF4-FFF2-40B4-BE49-F238E27FC236}">
                <a16:creationId xmlns:a16="http://schemas.microsoft.com/office/drawing/2014/main" id="{4684DA03-63F9-7B4A-81FB-EFB579405729}"/>
              </a:ext>
            </a:extLst>
          </p:cNvPr>
          <p:cNvSpPr/>
          <p:nvPr/>
        </p:nvSpPr>
        <p:spPr>
          <a:xfrm>
            <a:off x="6301154" y="4831269"/>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58" name="Rectangle 57">
            <a:extLst>
              <a:ext uri="{FF2B5EF4-FFF2-40B4-BE49-F238E27FC236}">
                <a16:creationId xmlns:a16="http://schemas.microsoft.com/office/drawing/2014/main" id="{39124C8F-FBF6-EC44-8C5B-7ADAA9DA7196}"/>
              </a:ext>
            </a:extLst>
          </p:cNvPr>
          <p:cNvSpPr/>
          <p:nvPr/>
        </p:nvSpPr>
        <p:spPr>
          <a:xfrm>
            <a:off x="6330462" y="1859414"/>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59" name="Rectangle 58">
            <a:extLst>
              <a:ext uri="{FF2B5EF4-FFF2-40B4-BE49-F238E27FC236}">
                <a16:creationId xmlns:a16="http://schemas.microsoft.com/office/drawing/2014/main" id="{A2C7AB53-0AED-2348-A04D-9560BBB47C45}"/>
              </a:ext>
            </a:extLst>
          </p:cNvPr>
          <p:cNvSpPr/>
          <p:nvPr/>
        </p:nvSpPr>
        <p:spPr>
          <a:xfrm>
            <a:off x="6330462" y="1270482"/>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60" name="Rectangle 59">
            <a:extLst>
              <a:ext uri="{FF2B5EF4-FFF2-40B4-BE49-F238E27FC236}">
                <a16:creationId xmlns:a16="http://schemas.microsoft.com/office/drawing/2014/main" id="{0BA94693-C6B1-9348-AE55-76DE6DBE59C0}"/>
              </a:ext>
            </a:extLst>
          </p:cNvPr>
          <p:cNvSpPr/>
          <p:nvPr/>
        </p:nvSpPr>
        <p:spPr>
          <a:xfrm>
            <a:off x="6330462" y="2481070"/>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graphicFrame>
        <p:nvGraphicFramePr>
          <p:cNvPr id="4" name="Table 3">
            <a:extLst>
              <a:ext uri="{FF2B5EF4-FFF2-40B4-BE49-F238E27FC236}">
                <a16:creationId xmlns:a16="http://schemas.microsoft.com/office/drawing/2014/main" id="{4C33CBCF-6FCD-AE48-B4C9-903F0018566E}"/>
              </a:ext>
            </a:extLst>
          </p:cNvPr>
          <p:cNvGraphicFramePr>
            <a:graphicFrameLocks noGrp="1"/>
          </p:cNvGraphicFramePr>
          <p:nvPr>
            <p:extLst>
              <p:ext uri="{D42A27DB-BD31-4B8C-83A1-F6EECF244321}">
                <p14:modId xmlns:p14="http://schemas.microsoft.com/office/powerpoint/2010/main" val="3139085024"/>
              </p:ext>
            </p:extLst>
          </p:nvPr>
        </p:nvGraphicFramePr>
        <p:xfrm>
          <a:off x="6349047" y="858231"/>
          <a:ext cx="2209800" cy="518160"/>
        </p:xfrm>
        <a:graphic>
          <a:graphicData uri="http://schemas.openxmlformats.org/drawingml/2006/table">
            <a:tbl>
              <a:tblPr firstRow="1" bandRow="1">
                <a:tableStyleId>{2D5ABB26-0587-4C30-8999-92F81FD0307C}</a:tableStyleId>
              </a:tblPr>
              <a:tblGrid>
                <a:gridCol w="1614854">
                  <a:extLst>
                    <a:ext uri="{9D8B030D-6E8A-4147-A177-3AD203B41FA5}">
                      <a16:colId xmlns:a16="http://schemas.microsoft.com/office/drawing/2014/main" val="1118112421"/>
                    </a:ext>
                  </a:extLst>
                </a:gridCol>
                <a:gridCol w="594946">
                  <a:extLst>
                    <a:ext uri="{9D8B030D-6E8A-4147-A177-3AD203B41FA5}">
                      <a16:colId xmlns:a16="http://schemas.microsoft.com/office/drawing/2014/main" val="1895168767"/>
                    </a:ext>
                  </a:extLst>
                </a:gridCol>
              </a:tblGrid>
              <a:tr h="370840">
                <a:tc>
                  <a:txBody>
                    <a:bodyPr/>
                    <a:lstStyle/>
                    <a:p>
                      <a:pPr algn="l"/>
                      <a:r>
                        <a:rPr lang="en-US" b="1" dirty="0"/>
                        <a:t>Combinations:</a:t>
                      </a:r>
                    </a:p>
                  </a:txBody>
                  <a:tcPr anchor="ctr"/>
                </a:tc>
                <a:tc>
                  <a:txBody>
                    <a:bodyPr/>
                    <a:lstStyle/>
                    <a:p>
                      <a:pPr algn="ctr"/>
                      <a:r>
                        <a:rPr lang="en-US" sz="2800" dirty="0"/>
                        <a:t>24</a:t>
                      </a:r>
                    </a:p>
                  </a:txBody>
                  <a:tcPr>
                    <a:solidFill>
                      <a:srgbClr val="009EC0"/>
                    </a:solidFill>
                  </a:tcPr>
                </a:tc>
                <a:extLst>
                  <a:ext uri="{0D108BD9-81ED-4DB2-BD59-A6C34878D82A}">
                    <a16:rowId xmlns:a16="http://schemas.microsoft.com/office/drawing/2014/main" val="3850463457"/>
                  </a:ext>
                </a:extLst>
              </a:tr>
            </a:tbl>
          </a:graphicData>
        </a:graphic>
      </p:graphicFrame>
    </p:spTree>
    <p:extLst>
      <p:ext uri="{BB962C8B-B14F-4D97-AF65-F5344CB8AC3E}">
        <p14:creationId xmlns:p14="http://schemas.microsoft.com/office/powerpoint/2010/main" val="150003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
                                        <p:tgtEl>
                                          <p:spTgt spid="28"/>
                                        </p:tgtEl>
                                      </p:cBhvr>
                                    </p:animEffect>
                                  </p:childTnLst>
                                </p:cTn>
                              </p:par>
                            </p:childTnLst>
                          </p:cTn>
                        </p:par>
                        <p:par>
                          <p:cTn id="17" fill="hold">
                            <p:stCondLst>
                              <p:cond delay="100"/>
                            </p:stCondLst>
                            <p:childTnLst>
                              <p:par>
                                <p:cTn id="18" presetID="10" presetClass="entr" presetSubtype="0"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100"/>
                                        <p:tgtEl>
                                          <p:spTgt spid="32"/>
                                        </p:tgtEl>
                                      </p:cBhvr>
                                    </p:animEffect>
                                  </p:childTnLst>
                                </p:cTn>
                              </p:par>
                            </p:childTnLst>
                          </p:cTn>
                        </p:par>
                        <p:par>
                          <p:cTn id="21" fill="hold">
                            <p:stCondLst>
                              <p:cond delay="200"/>
                            </p:stCondLst>
                            <p:childTnLst>
                              <p:par>
                                <p:cTn id="22" presetID="10" presetClass="entr" presetSubtype="0"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100"/>
                                        <p:tgtEl>
                                          <p:spTgt spid="33"/>
                                        </p:tgtEl>
                                      </p:cBhvr>
                                    </p:animEffect>
                                  </p:childTnLst>
                                </p:cTn>
                              </p:par>
                            </p:childTnLst>
                          </p:cTn>
                        </p:par>
                        <p:par>
                          <p:cTn id="25" fill="hold">
                            <p:stCondLst>
                              <p:cond delay="300"/>
                            </p:stCondLst>
                            <p:childTnLst>
                              <p:par>
                                <p:cTn id="26" presetID="10" presetClass="entr" presetSubtype="0" fill="hold" grpId="0"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100"/>
                                        <p:tgtEl>
                                          <p:spTgt spid="34"/>
                                        </p:tgtEl>
                                      </p:cBhvr>
                                    </p:animEffect>
                                  </p:childTnLst>
                                </p:cTn>
                              </p:par>
                            </p:childTnLst>
                          </p:cTn>
                        </p:par>
                        <p:par>
                          <p:cTn id="29" fill="hold">
                            <p:stCondLst>
                              <p:cond delay="400"/>
                            </p:stCondLst>
                            <p:childTnLst>
                              <p:par>
                                <p:cTn id="30" presetID="10" presetClass="entr" presetSubtype="0"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100"/>
                                        <p:tgtEl>
                                          <p:spTgt spid="35"/>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100"/>
                                        <p:tgtEl>
                                          <p:spTgt spid="36"/>
                                        </p:tgtEl>
                                      </p:cBhvr>
                                    </p:animEffect>
                                  </p:childTnLst>
                                </p:cTn>
                              </p:par>
                            </p:childTnLst>
                          </p:cTn>
                        </p:par>
                        <p:par>
                          <p:cTn id="37" fill="hold">
                            <p:stCondLst>
                              <p:cond delay="600"/>
                            </p:stCondLst>
                            <p:childTnLst>
                              <p:par>
                                <p:cTn id="38" presetID="1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100"/>
                                        <p:tgtEl>
                                          <p:spTgt spid="37"/>
                                        </p:tgtEl>
                                      </p:cBhvr>
                                    </p:animEffect>
                                  </p:childTnLst>
                                </p:cTn>
                              </p:par>
                            </p:childTnLst>
                          </p:cTn>
                        </p:par>
                        <p:par>
                          <p:cTn id="41" fill="hold">
                            <p:stCondLst>
                              <p:cond delay="700"/>
                            </p:stCondLst>
                            <p:childTnLst>
                              <p:par>
                                <p:cTn id="42" presetID="10" presetClass="entr" presetSubtype="0" fill="hold" grpId="0" nodeType="after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100"/>
                                        <p:tgtEl>
                                          <p:spTgt spid="38"/>
                                        </p:tgtEl>
                                      </p:cBhvr>
                                    </p:animEffect>
                                  </p:childTnLst>
                                </p:cTn>
                              </p:par>
                            </p:childTnLst>
                          </p:cTn>
                        </p:par>
                        <p:par>
                          <p:cTn id="45" fill="hold">
                            <p:stCondLst>
                              <p:cond delay="800"/>
                            </p:stCondLst>
                            <p:childTnLst>
                              <p:par>
                                <p:cTn id="46" presetID="10" presetClass="entr" presetSubtype="0" fill="hold" grpId="0" nodeType="after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fade">
                                      <p:cBhvr>
                                        <p:cTn id="48" dur="100"/>
                                        <p:tgtEl>
                                          <p:spTgt spid="39"/>
                                        </p:tgtEl>
                                      </p:cBhvr>
                                    </p:animEffect>
                                  </p:childTnLst>
                                </p:cTn>
                              </p:par>
                            </p:childTnLst>
                          </p:cTn>
                        </p:par>
                        <p:par>
                          <p:cTn id="49" fill="hold">
                            <p:stCondLst>
                              <p:cond delay="900"/>
                            </p:stCondLst>
                            <p:childTnLst>
                              <p:par>
                                <p:cTn id="50" presetID="10" presetClass="entr" presetSubtype="0" fill="hold" grpId="0" nodeType="after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100"/>
                                        <p:tgtEl>
                                          <p:spTgt spid="40"/>
                                        </p:tgtEl>
                                      </p:cBhvr>
                                    </p:animEffect>
                                  </p:childTnLst>
                                </p:cTn>
                              </p:par>
                            </p:childTnLst>
                          </p:cTn>
                        </p:par>
                        <p:par>
                          <p:cTn id="53" fill="hold">
                            <p:stCondLst>
                              <p:cond delay="1000"/>
                            </p:stCondLst>
                            <p:childTnLst>
                              <p:par>
                                <p:cTn id="54" presetID="10" presetClass="entr" presetSubtype="0"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100"/>
                                        <p:tgtEl>
                                          <p:spTgt spid="41"/>
                                        </p:tgtEl>
                                      </p:cBhvr>
                                    </p:animEffect>
                                  </p:childTnLst>
                                </p:cTn>
                              </p:par>
                            </p:childTnLst>
                          </p:cTn>
                        </p:par>
                        <p:par>
                          <p:cTn id="57" fill="hold">
                            <p:stCondLst>
                              <p:cond delay="1100"/>
                            </p:stCondLst>
                            <p:childTnLst>
                              <p:par>
                                <p:cTn id="58" presetID="10" presetClass="entr" presetSubtype="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100"/>
                                        <p:tgtEl>
                                          <p:spTgt spid="42"/>
                                        </p:tgtEl>
                                      </p:cBhvr>
                                    </p:animEffect>
                                  </p:childTnLst>
                                </p:cTn>
                              </p:par>
                            </p:childTnLst>
                          </p:cTn>
                        </p:par>
                        <p:par>
                          <p:cTn id="61" fill="hold">
                            <p:stCondLst>
                              <p:cond delay="1200"/>
                            </p:stCondLst>
                            <p:childTnLst>
                              <p:par>
                                <p:cTn id="62" presetID="10" presetClass="entr" presetSubtype="0" fill="hold" grpId="0" nodeType="afterEffect">
                                  <p:stCondLst>
                                    <p:cond delay="0"/>
                                  </p:stCondLst>
                                  <p:childTnLst>
                                    <p:set>
                                      <p:cBhvr>
                                        <p:cTn id="63" dur="1" fill="hold">
                                          <p:stCondLst>
                                            <p:cond delay="0"/>
                                          </p:stCondLst>
                                        </p:cTn>
                                        <p:tgtEl>
                                          <p:spTgt spid="49"/>
                                        </p:tgtEl>
                                        <p:attrNameLst>
                                          <p:attrName>style.visibility</p:attrName>
                                        </p:attrNameLst>
                                      </p:cBhvr>
                                      <p:to>
                                        <p:strVal val="visible"/>
                                      </p:to>
                                    </p:set>
                                    <p:animEffect transition="in" filter="fade">
                                      <p:cBhvr>
                                        <p:cTn id="64" dur="100"/>
                                        <p:tgtEl>
                                          <p:spTgt spid="49"/>
                                        </p:tgtEl>
                                      </p:cBhvr>
                                    </p:animEffect>
                                  </p:childTnLst>
                                </p:cTn>
                              </p:par>
                            </p:childTnLst>
                          </p:cTn>
                        </p:par>
                        <p:par>
                          <p:cTn id="65" fill="hold">
                            <p:stCondLst>
                              <p:cond delay="1300"/>
                            </p:stCondLst>
                            <p:childTnLst>
                              <p:par>
                                <p:cTn id="66" presetID="10" presetClass="entr" presetSubtype="0" fill="hold" grpId="0" nodeType="afterEffect">
                                  <p:stCondLst>
                                    <p:cond delay="0"/>
                                  </p:stCondLst>
                                  <p:childTnLst>
                                    <p:set>
                                      <p:cBhvr>
                                        <p:cTn id="67" dur="1" fill="hold">
                                          <p:stCondLst>
                                            <p:cond delay="0"/>
                                          </p:stCondLst>
                                        </p:cTn>
                                        <p:tgtEl>
                                          <p:spTgt spid="50"/>
                                        </p:tgtEl>
                                        <p:attrNameLst>
                                          <p:attrName>style.visibility</p:attrName>
                                        </p:attrNameLst>
                                      </p:cBhvr>
                                      <p:to>
                                        <p:strVal val="visible"/>
                                      </p:to>
                                    </p:set>
                                    <p:animEffect transition="in" filter="fade">
                                      <p:cBhvr>
                                        <p:cTn id="68" dur="100"/>
                                        <p:tgtEl>
                                          <p:spTgt spid="50"/>
                                        </p:tgtEl>
                                      </p:cBhvr>
                                    </p:animEffect>
                                  </p:childTnLst>
                                </p:cTn>
                              </p:par>
                            </p:childTnLst>
                          </p:cTn>
                        </p:par>
                        <p:par>
                          <p:cTn id="69" fill="hold">
                            <p:stCondLst>
                              <p:cond delay="1400"/>
                            </p:stCondLst>
                            <p:childTnLst>
                              <p:par>
                                <p:cTn id="70" presetID="10" presetClass="entr" presetSubtype="0" fill="hold" grpId="0" nodeType="after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fade">
                                      <p:cBhvr>
                                        <p:cTn id="72" dur="100"/>
                                        <p:tgtEl>
                                          <p:spTgt spid="51"/>
                                        </p:tgtEl>
                                      </p:cBhvr>
                                    </p:animEffect>
                                  </p:childTnLst>
                                </p:cTn>
                              </p:par>
                            </p:childTnLst>
                          </p:cTn>
                        </p:par>
                        <p:par>
                          <p:cTn id="73" fill="hold">
                            <p:stCondLst>
                              <p:cond delay="1500"/>
                            </p:stCondLst>
                            <p:childTnLst>
                              <p:par>
                                <p:cTn id="74" presetID="10" presetClass="entr" presetSubtype="0" fill="hold" grpId="0" nodeType="after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fade">
                                      <p:cBhvr>
                                        <p:cTn id="76" dur="100"/>
                                        <p:tgtEl>
                                          <p:spTgt spid="52"/>
                                        </p:tgtEl>
                                      </p:cBhvr>
                                    </p:animEffect>
                                  </p:childTnLst>
                                </p:cTn>
                              </p:par>
                            </p:childTnLst>
                          </p:cTn>
                        </p:par>
                        <p:par>
                          <p:cTn id="77" fill="hold">
                            <p:stCondLst>
                              <p:cond delay="1600"/>
                            </p:stCondLst>
                            <p:childTnLst>
                              <p:par>
                                <p:cTn id="78" presetID="10" presetClass="entr" presetSubtype="0" fill="hold" grpId="0" nodeType="after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fade">
                                      <p:cBhvr>
                                        <p:cTn id="80" dur="100"/>
                                        <p:tgtEl>
                                          <p:spTgt spid="53"/>
                                        </p:tgtEl>
                                      </p:cBhvr>
                                    </p:animEffect>
                                  </p:childTnLst>
                                </p:cTn>
                              </p:par>
                            </p:childTnLst>
                          </p:cTn>
                        </p:par>
                        <p:par>
                          <p:cTn id="81" fill="hold">
                            <p:stCondLst>
                              <p:cond delay="1700"/>
                            </p:stCondLst>
                            <p:childTnLst>
                              <p:par>
                                <p:cTn id="82" presetID="10" presetClass="entr" presetSubtype="0" fill="hold" grpId="0" nodeType="after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fade">
                                      <p:cBhvr>
                                        <p:cTn id="84" dur="100"/>
                                        <p:tgtEl>
                                          <p:spTgt spid="54"/>
                                        </p:tgtEl>
                                      </p:cBhvr>
                                    </p:animEffect>
                                  </p:childTnLst>
                                </p:cTn>
                              </p:par>
                            </p:childTnLst>
                          </p:cTn>
                        </p:par>
                        <p:par>
                          <p:cTn id="85" fill="hold">
                            <p:stCondLst>
                              <p:cond delay="1800"/>
                            </p:stCondLst>
                            <p:childTnLst>
                              <p:par>
                                <p:cTn id="86" presetID="10" presetClass="entr" presetSubtype="0"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100"/>
                                        <p:tgtEl>
                                          <p:spTgt spid="55"/>
                                        </p:tgtEl>
                                      </p:cBhvr>
                                    </p:animEffect>
                                  </p:childTnLst>
                                </p:cTn>
                              </p:par>
                            </p:childTnLst>
                          </p:cTn>
                        </p:par>
                        <p:par>
                          <p:cTn id="89" fill="hold">
                            <p:stCondLst>
                              <p:cond delay="1900"/>
                            </p:stCondLst>
                            <p:childTnLst>
                              <p:par>
                                <p:cTn id="90" presetID="10" presetClass="entr" presetSubtype="0" fill="hold" grpId="0" nodeType="after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fade">
                                      <p:cBhvr>
                                        <p:cTn id="92" dur="100"/>
                                        <p:tgtEl>
                                          <p:spTgt spid="56"/>
                                        </p:tgtEl>
                                      </p:cBhvr>
                                    </p:animEffect>
                                  </p:childTnLst>
                                </p:cTn>
                              </p:par>
                            </p:childTnLst>
                          </p:cTn>
                        </p:par>
                        <p:par>
                          <p:cTn id="93" fill="hold">
                            <p:stCondLst>
                              <p:cond delay="2000"/>
                            </p:stCondLst>
                            <p:childTnLst>
                              <p:par>
                                <p:cTn id="94" presetID="10" presetClass="entr" presetSubtype="0" fill="hold" grpId="0" nodeType="afterEffect">
                                  <p:stCondLst>
                                    <p:cond delay="0"/>
                                  </p:stCondLst>
                                  <p:childTnLst>
                                    <p:set>
                                      <p:cBhvr>
                                        <p:cTn id="95" dur="1" fill="hold">
                                          <p:stCondLst>
                                            <p:cond delay="0"/>
                                          </p:stCondLst>
                                        </p:cTn>
                                        <p:tgtEl>
                                          <p:spTgt spid="57"/>
                                        </p:tgtEl>
                                        <p:attrNameLst>
                                          <p:attrName>style.visibility</p:attrName>
                                        </p:attrNameLst>
                                      </p:cBhvr>
                                      <p:to>
                                        <p:strVal val="visible"/>
                                      </p:to>
                                    </p:set>
                                    <p:animEffect transition="in" filter="fade">
                                      <p:cBhvr>
                                        <p:cTn id="96" dur="100"/>
                                        <p:tgtEl>
                                          <p:spTgt spid="57"/>
                                        </p:tgtEl>
                                      </p:cBhvr>
                                    </p:animEffect>
                                  </p:childTnLst>
                                </p:cTn>
                              </p:par>
                            </p:childTnLst>
                          </p:cTn>
                        </p:par>
                        <p:par>
                          <p:cTn id="97" fill="hold">
                            <p:stCondLst>
                              <p:cond delay="2100"/>
                            </p:stCondLst>
                            <p:childTnLst>
                              <p:par>
                                <p:cTn id="98" presetID="10" presetClass="entr" presetSubtype="0" fill="hold" grpId="0" nodeType="afterEffect">
                                  <p:stCondLst>
                                    <p:cond delay="0"/>
                                  </p:stCondLst>
                                  <p:childTnLst>
                                    <p:set>
                                      <p:cBhvr>
                                        <p:cTn id="99" dur="1" fill="hold">
                                          <p:stCondLst>
                                            <p:cond delay="0"/>
                                          </p:stCondLst>
                                        </p:cTn>
                                        <p:tgtEl>
                                          <p:spTgt spid="58"/>
                                        </p:tgtEl>
                                        <p:attrNameLst>
                                          <p:attrName>style.visibility</p:attrName>
                                        </p:attrNameLst>
                                      </p:cBhvr>
                                      <p:to>
                                        <p:strVal val="visible"/>
                                      </p:to>
                                    </p:set>
                                    <p:animEffect transition="in" filter="fade">
                                      <p:cBhvr>
                                        <p:cTn id="100" dur="100"/>
                                        <p:tgtEl>
                                          <p:spTgt spid="58"/>
                                        </p:tgtEl>
                                      </p:cBhvr>
                                    </p:animEffect>
                                  </p:childTnLst>
                                </p:cTn>
                              </p:par>
                            </p:childTnLst>
                          </p:cTn>
                        </p:par>
                        <p:par>
                          <p:cTn id="101" fill="hold">
                            <p:stCondLst>
                              <p:cond delay="2200"/>
                            </p:stCondLst>
                            <p:childTnLst>
                              <p:par>
                                <p:cTn id="102" presetID="10" presetClass="entr" presetSubtype="0" fill="hold" grpId="0" nodeType="afterEffect">
                                  <p:stCondLst>
                                    <p:cond delay="0"/>
                                  </p:stCondLst>
                                  <p:childTnLst>
                                    <p:set>
                                      <p:cBhvr>
                                        <p:cTn id="103" dur="1" fill="hold">
                                          <p:stCondLst>
                                            <p:cond delay="0"/>
                                          </p:stCondLst>
                                        </p:cTn>
                                        <p:tgtEl>
                                          <p:spTgt spid="59"/>
                                        </p:tgtEl>
                                        <p:attrNameLst>
                                          <p:attrName>style.visibility</p:attrName>
                                        </p:attrNameLst>
                                      </p:cBhvr>
                                      <p:to>
                                        <p:strVal val="visible"/>
                                      </p:to>
                                    </p:set>
                                    <p:animEffect transition="in" filter="fade">
                                      <p:cBhvr>
                                        <p:cTn id="104" dur="100"/>
                                        <p:tgtEl>
                                          <p:spTgt spid="59"/>
                                        </p:tgtEl>
                                      </p:cBhvr>
                                    </p:animEffect>
                                  </p:childTnLst>
                                </p:cTn>
                              </p:par>
                            </p:childTnLst>
                          </p:cTn>
                        </p:par>
                        <p:par>
                          <p:cTn id="105" fill="hold">
                            <p:stCondLst>
                              <p:cond delay="2300"/>
                            </p:stCondLst>
                            <p:childTnLst>
                              <p:par>
                                <p:cTn id="106" presetID="10" presetClass="entr" presetSubtype="0" fill="hold" grpId="0" nodeType="afterEffect">
                                  <p:stCondLst>
                                    <p:cond delay="0"/>
                                  </p:stCondLst>
                                  <p:childTnLst>
                                    <p:set>
                                      <p:cBhvr>
                                        <p:cTn id="107" dur="1" fill="hold">
                                          <p:stCondLst>
                                            <p:cond delay="0"/>
                                          </p:stCondLst>
                                        </p:cTn>
                                        <p:tgtEl>
                                          <p:spTgt spid="60"/>
                                        </p:tgtEl>
                                        <p:attrNameLst>
                                          <p:attrName>style.visibility</p:attrName>
                                        </p:attrNameLst>
                                      </p:cBhvr>
                                      <p:to>
                                        <p:strVal val="visible"/>
                                      </p:to>
                                    </p:set>
                                    <p:animEffect transition="in" filter="fade">
                                      <p:cBhvr>
                                        <p:cTn id="108" dur="100"/>
                                        <p:tgtEl>
                                          <p:spTgt spid="60"/>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4"/>
                                        </p:tgtEl>
                                        <p:attrNameLst>
                                          <p:attrName>style.visibility</p:attrName>
                                        </p:attrNameLst>
                                      </p:cBhvr>
                                      <p:to>
                                        <p:strVal val="visible"/>
                                      </p:to>
                                    </p:set>
                                    <p:animEffect transition="in" filter="fade">
                                      <p:cBhvr>
                                        <p:cTn id="1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p:bldP spid="32" grpId="0"/>
      <p:bldP spid="33" grpId="0"/>
      <p:bldP spid="34" grpId="0"/>
      <p:bldP spid="35" grpId="0"/>
      <p:bldP spid="36" grpId="0"/>
      <p:bldP spid="37" grpId="0"/>
      <p:bldP spid="38" grpId="0"/>
      <p:bldP spid="39" grpId="0"/>
      <p:bldP spid="40" grpId="0"/>
      <p:bldP spid="41" grpId="0"/>
      <p:bldP spid="42" grpId="0"/>
      <p:bldP spid="49" grpId="0"/>
      <p:bldP spid="50" grpId="0"/>
      <p:bldP spid="51" grpId="0"/>
      <p:bldP spid="52" grpId="0"/>
      <p:bldP spid="53" grpId="0"/>
      <p:bldP spid="54" grpId="0"/>
      <p:bldP spid="55" grpId="0"/>
      <p:bldP spid="56" grpId="0"/>
      <p:bldP spid="57" grpId="0"/>
      <p:bldP spid="58" grpId="0"/>
      <p:bldP spid="59" grpId="0"/>
      <p:bldP spid="6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Let’s add alternative spellings </a:t>
            </a:r>
          </a:p>
        </p:txBody>
      </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2DB97D0E-B7ED-AB43-BE3F-1CFB607522F1}"/>
              </a:ext>
            </a:extLst>
          </p:cNvPr>
          <p:cNvSpPr txBox="1"/>
          <p:nvPr/>
        </p:nvSpPr>
        <p:spPr>
          <a:xfrm>
            <a:off x="152400" y="1642629"/>
            <a:ext cx="2043316" cy="4524315"/>
          </a:xfrm>
          <a:prstGeom prst="rect">
            <a:avLst/>
          </a:prstGeom>
          <a:noFill/>
        </p:spPr>
        <p:txBody>
          <a:bodyPr wrap="none" rtlCol="0">
            <a:spAutoFit/>
          </a:bodyPr>
          <a:lstStyle/>
          <a:p>
            <a:r>
              <a:rPr lang="el-GR" sz="1200" dirty="0" err="1"/>
              <a:t>Μαρίαν</a:t>
            </a:r>
            <a:r>
              <a:rPr lang="el-GR" sz="1200" dirty="0"/>
              <a:t> </a:t>
            </a:r>
            <a:r>
              <a:rPr lang="el-GR" sz="1200" dirty="0" err="1"/>
              <a:t>ό</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Μαρίαν</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Μαρίαν</a:t>
            </a:r>
            <a:r>
              <a:rPr lang="el-GR" sz="1200" dirty="0"/>
              <a:t> </a:t>
            </a:r>
            <a:r>
              <a:rPr lang="el-GR" sz="1200" dirty="0" err="1"/>
              <a:t>ὰγαπᾷ</a:t>
            </a:r>
            <a:r>
              <a:rPr lang="el-GR" sz="1200" dirty="0"/>
              <a:t> </a:t>
            </a:r>
            <a:r>
              <a:rPr lang="el-GR" sz="1200" dirty="0" err="1"/>
              <a:t>ό</a:t>
            </a:r>
            <a:r>
              <a:rPr lang="el-GR" sz="1200" dirty="0"/>
              <a:t> </a:t>
            </a:r>
            <a:r>
              <a:rPr lang="el-GR" sz="1200" dirty="0" err="1"/>
              <a:t>Ἰωάννης</a:t>
            </a:r>
            <a:endParaRPr lang="el-GR" sz="1200" dirty="0"/>
          </a:p>
          <a:p>
            <a:r>
              <a:rPr lang="el-GR" sz="1200" dirty="0" err="1"/>
              <a:t>Μαρίαν</a:t>
            </a:r>
            <a:r>
              <a:rPr lang="el-GR" sz="1200" dirty="0"/>
              <a:t> </a:t>
            </a:r>
            <a:r>
              <a:rPr lang="el-GR" sz="1200" dirty="0" err="1"/>
              <a:t>ὰγαπᾷ</a:t>
            </a:r>
            <a:r>
              <a:rPr lang="el-GR" sz="1200" dirty="0"/>
              <a:t> </a:t>
            </a:r>
            <a:r>
              <a:rPr lang="el-GR" sz="1200" dirty="0" err="1"/>
              <a:t>Ἰωάννης</a:t>
            </a:r>
            <a:endParaRPr lang="el-GR" sz="1200" dirty="0"/>
          </a:p>
          <a:p>
            <a:r>
              <a:rPr lang="el-GR" sz="1200" dirty="0" err="1"/>
              <a:t>τὴν</a:t>
            </a:r>
            <a:r>
              <a:rPr lang="el-GR" sz="1200" dirty="0"/>
              <a:t> </a:t>
            </a:r>
            <a:r>
              <a:rPr lang="el-GR" sz="1200" dirty="0" err="1"/>
              <a:t>Μαρίαν</a:t>
            </a:r>
            <a:r>
              <a:rPr lang="el-GR" sz="1200" dirty="0"/>
              <a:t> </a:t>
            </a:r>
            <a:r>
              <a:rPr lang="el-GR" sz="1200" dirty="0" err="1"/>
              <a:t>ό</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τὴν</a:t>
            </a:r>
            <a:r>
              <a:rPr lang="el-GR" sz="1200" dirty="0"/>
              <a:t> </a:t>
            </a:r>
            <a:r>
              <a:rPr lang="el-GR" sz="1200" dirty="0" err="1"/>
              <a:t>Μαρίαν</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τὴν</a:t>
            </a:r>
            <a:r>
              <a:rPr lang="el-GR" sz="1200" dirty="0"/>
              <a:t> </a:t>
            </a:r>
            <a:r>
              <a:rPr lang="el-GR" sz="1200" dirty="0" err="1"/>
              <a:t>Μαρίαν</a:t>
            </a:r>
            <a:r>
              <a:rPr lang="el-GR" sz="1200" dirty="0"/>
              <a:t> </a:t>
            </a:r>
            <a:r>
              <a:rPr lang="el-GR" sz="1200" dirty="0" err="1"/>
              <a:t>ὰγαπᾷ</a:t>
            </a:r>
            <a:r>
              <a:rPr lang="el-GR" sz="1200" dirty="0"/>
              <a:t> </a:t>
            </a:r>
            <a:r>
              <a:rPr lang="el-GR" sz="1200" dirty="0" err="1"/>
              <a:t>ό</a:t>
            </a:r>
            <a:r>
              <a:rPr lang="el-GR" sz="1200" dirty="0"/>
              <a:t> </a:t>
            </a:r>
            <a:r>
              <a:rPr lang="el-GR" sz="1200" dirty="0" err="1"/>
              <a:t>Ἰωάννης</a:t>
            </a:r>
            <a:endParaRPr lang="el-GR" sz="1200" dirty="0"/>
          </a:p>
          <a:p>
            <a:r>
              <a:rPr lang="el-GR" sz="1200" dirty="0" err="1"/>
              <a:t>τὴν</a:t>
            </a:r>
            <a:r>
              <a:rPr lang="el-GR" sz="1200" dirty="0"/>
              <a:t> </a:t>
            </a:r>
            <a:r>
              <a:rPr lang="el-GR" sz="1200" dirty="0" err="1"/>
              <a:t>Μαρίαν</a:t>
            </a:r>
            <a:r>
              <a:rPr lang="el-GR" sz="1200" dirty="0"/>
              <a:t> </a:t>
            </a:r>
            <a:r>
              <a:rPr lang="el-GR" sz="1200" dirty="0" err="1"/>
              <a:t>ὰγαπᾷ</a:t>
            </a:r>
            <a:r>
              <a:rPr lang="el-GR" sz="1200" dirty="0"/>
              <a:t> </a:t>
            </a:r>
            <a:r>
              <a:rPr lang="el-GR" sz="1200" dirty="0" err="1"/>
              <a:t>Ἰωάννης</a:t>
            </a:r>
            <a:endParaRPr lang="el-GR" sz="1200" dirty="0"/>
          </a:p>
          <a:p>
            <a:r>
              <a:rPr lang="el-GR" sz="1200" dirty="0" err="1"/>
              <a:t>ό</a:t>
            </a:r>
            <a:r>
              <a:rPr lang="el-GR" sz="1200" dirty="0"/>
              <a:t> </a:t>
            </a:r>
            <a:r>
              <a:rPr lang="el-GR" sz="1200" dirty="0" err="1"/>
              <a:t>Ἰωάννης</a:t>
            </a:r>
            <a:r>
              <a:rPr lang="el-GR" sz="1200" dirty="0"/>
              <a:t> </a:t>
            </a:r>
            <a:r>
              <a:rPr lang="el-GR" sz="1200" dirty="0" err="1"/>
              <a:t>Μαρίαν</a:t>
            </a:r>
            <a:r>
              <a:rPr lang="el-GR" sz="1200" dirty="0"/>
              <a:t> </a:t>
            </a:r>
            <a:r>
              <a:rPr lang="el-GR" sz="1200" dirty="0" err="1"/>
              <a:t>ὰγαπᾷ</a:t>
            </a:r>
            <a:endParaRPr lang="el-GR" sz="1200" dirty="0"/>
          </a:p>
          <a:p>
            <a:r>
              <a:rPr lang="el-GR" sz="1200" dirty="0" err="1"/>
              <a:t>ό</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Μαρίαν</a:t>
            </a:r>
            <a:r>
              <a:rPr lang="el-GR" sz="1200" dirty="0"/>
              <a:t> </a:t>
            </a:r>
            <a:r>
              <a:rPr lang="el-GR" sz="1200" dirty="0" err="1"/>
              <a:t>ὰγαπᾷ</a:t>
            </a:r>
            <a:endParaRPr lang="el-GR" sz="1200" dirty="0"/>
          </a:p>
          <a:p>
            <a:r>
              <a:rPr lang="el-GR" sz="1200" dirty="0" err="1"/>
              <a:t>ό</a:t>
            </a:r>
            <a:r>
              <a:rPr lang="el-GR" sz="1200" dirty="0"/>
              <a:t> </a:t>
            </a:r>
            <a:r>
              <a:rPr lang="el-GR" sz="1200" dirty="0" err="1"/>
              <a:t>Ἰωάννης</a:t>
            </a:r>
            <a:r>
              <a:rPr lang="el-GR" sz="1200" dirty="0"/>
              <a:t> </a:t>
            </a:r>
            <a:r>
              <a:rPr lang="el-GR" sz="1200" dirty="0" err="1"/>
              <a:t>ὰγαπᾷ</a:t>
            </a:r>
            <a:r>
              <a:rPr lang="el-GR" sz="1200" dirty="0"/>
              <a:t> </a:t>
            </a:r>
            <a:r>
              <a:rPr lang="el-GR" sz="1200" dirty="0" err="1"/>
              <a:t>Μαρίαν</a:t>
            </a:r>
            <a:endParaRPr lang="el-GR" sz="1200" dirty="0"/>
          </a:p>
          <a:p>
            <a:r>
              <a:rPr lang="el-GR" sz="1200" dirty="0" err="1"/>
              <a:t>ό</a:t>
            </a:r>
            <a:r>
              <a:rPr lang="el-GR" sz="1200" dirty="0"/>
              <a:t> </a:t>
            </a:r>
            <a:r>
              <a:rPr lang="el-GR" sz="1200" dirty="0" err="1"/>
              <a:t>Ἰωάννης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Μαρίαν</a:t>
            </a:r>
            <a:endParaRPr lang="el-GR" sz="1200" dirty="0"/>
          </a:p>
          <a:p>
            <a:r>
              <a:rPr lang="el-GR" sz="1200" dirty="0" err="1"/>
              <a:t>Ἰωάννης</a:t>
            </a:r>
            <a:r>
              <a:rPr lang="el-GR" sz="1200" dirty="0"/>
              <a:t> </a:t>
            </a:r>
            <a:r>
              <a:rPr lang="el-GR" sz="1200" dirty="0" err="1"/>
              <a:t>Μαρίαν</a:t>
            </a:r>
            <a:r>
              <a:rPr lang="el-GR" sz="1200" dirty="0"/>
              <a:t> </a:t>
            </a:r>
            <a:r>
              <a:rPr lang="el-GR" sz="1200" dirty="0" err="1"/>
              <a:t>ὰγαπᾷ</a:t>
            </a:r>
            <a:endParaRPr lang="el-GR" sz="1200" dirty="0"/>
          </a:p>
          <a:p>
            <a:r>
              <a:rPr lang="el-GR" sz="1200" dirty="0" err="1"/>
              <a:t>Ἰωάννης</a:t>
            </a:r>
            <a:r>
              <a:rPr lang="el-GR" sz="1200" dirty="0"/>
              <a:t> </a:t>
            </a:r>
            <a:r>
              <a:rPr lang="el-GR" sz="1200" dirty="0" err="1"/>
              <a:t>τὴν</a:t>
            </a:r>
            <a:r>
              <a:rPr lang="el-GR" sz="1200" dirty="0"/>
              <a:t> </a:t>
            </a:r>
            <a:r>
              <a:rPr lang="el-GR" sz="1200" dirty="0" err="1"/>
              <a:t>Μαρίαν</a:t>
            </a:r>
            <a:r>
              <a:rPr lang="el-GR" sz="1200" dirty="0"/>
              <a:t> </a:t>
            </a:r>
            <a:r>
              <a:rPr lang="el-GR" sz="1200" dirty="0" err="1"/>
              <a:t>ὰγαπᾷ</a:t>
            </a:r>
            <a:endParaRPr lang="el-GR" sz="1200" dirty="0"/>
          </a:p>
          <a:p>
            <a:r>
              <a:rPr lang="el-GR" sz="1200" dirty="0" err="1"/>
              <a:t>Ἰωάννης</a:t>
            </a:r>
            <a:r>
              <a:rPr lang="el-GR" sz="1200" dirty="0"/>
              <a:t> </a:t>
            </a:r>
            <a:r>
              <a:rPr lang="el-GR" sz="1200" dirty="0" err="1"/>
              <a:t>ὰγαπᾷ</a:t>
            </a:r>
            <a:r>
              <a:rPr lang="el-GR" sz="1200" dirty="0"/>
              <a:t> </a:t>
            </a:r>
            <a:r>
              <a:rPr lang="el-GR" sz="1200" dirty="0" err="1"/>
              <a:t>Μαρίαν</a:t>
            </a:r>
            <a:endParaRPr lang="el-GR" sz="1200" dirty="0"/>
          </a:p>
          <a:p>
            <a:r>
              <a:rPr lang="el-GR" sz="1200" dirty="0" err="1"/>
              <a:t>Ἰωάννης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Μαρίαν</a:t>
            </a:r>
            <a:endParaRPr lang="el-GR" sz="1200" dirty="0"/>
          </a:p>
          <a:p>
            <a:r>
              <a:rPr lang="el-GR" sz="1200" dirty="0" err="1"/>
              <a:t>ὰγαπᾷ</a:t>
            </a:r>
            <a:r>
              <a:rPr lang="el-GR" sz="1200" dirty="0"/>
              <a:t> </a:t>
            </a:r>
            <a:r>
              <a:rPr lang="el-GR" sz="1200" dirty="0" err="1"/>
              <a:t>Μαρίαν</a:t>
            </a:r>
            <a:r>
              <a:rPr lang="el-GR" sz="1200" dirty="0"/>
              <a:t> </a:t>
            </a:r>
            <a:r>
              <a:rPr lang="el-GR" sz="1200" dirty="0" err="1"/>
              <a:t>ό</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Μαρίαν</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τὴν</a:t>
            </a:r>
            <a:r>
              <a:rPr lang="el-GR" sz="1200" dirty="0"/>
              <a:t> </a:t>
            </a:r>
            <a:r>
              <a:rPr lang="el-GR" sz="1200" dirty="0" err="1"/>
              <a:t>Μαρίαν</a:t>
            </a:r>
            <a:r>
              <a:rPr lang="el-GR" sz="1200" dirty="0"/>
              <a:t> </a:t>
            </a:r>
            <a:r>
              <a:rPr lang="el-GR" sz="1200" dirty="0" err="1"/>
              <a:t>ό</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τὴν</a:t>
            </a:r>
            <a:r>
              <a:rPr lang="el-GR" sz="1200" dirty="0"/>
              <a:t> </a:t>
            </a:r>
            <a:r>
              <a:rPr lang="el-GR" sz="1200" dirty="0" err="1"/>
              <a:t>Μαρίαν</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ό</a:t>
            </a:r>
            <a:r>
              <a:rPr lang="el-GR" sz="1200" dirty="0"/>
              <a:t> </a:t>
            </a:r>
            <a:r>
              <a:rPr lang="el-GR" sz="1200" dirty="0" err="1"/>
              <a:t>Ἰωάννης</a:t>
            </a:r>
            <a:r>
              <a:rPr lang="el-GR" sz="1200" dirty="0"/>
              <a:t> </a:t>
            </a:r>
            <a:r>
              <a:rPr lang="el-GR" sz="1200" dirty="0" err="1"/>
              <a:t>Μαρίαν</a:t>
            </a:r>
            <a:endParaRPr lang="el-GR" sz="1200" dirty="0"/>
          </a:p>
          <a:p>
            <a:r>
              <a:rPr lang="el-GR" sz="1200" dirty="0" err="1"/>
              <a:t>ὰγαπᾷ</a:t>
            </a:r>
            <a:r>
              <a:rPr lang="el-GR" sz="1200" dirty="0"/>
              <a:t> </a:t>
            </a:r>
            <a:r>
              <a:rPr lang="el-GR" sz="1200" dirty="0" err="1"/>
              <a:t>ό</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Μαρίαν</a:t>
            </a:r>
            <a:endParaRPr lang="el-GR" sz="1200" dirty="0"/>
          </a:p>
          <a:p>
            <a:r>
              <a:rPr lang="el-GR" sz="1200" dirty="0" err="1"/>
              <a:t>ὰγαπᾷ</a:t>
            </a:r>
            <a:r>
              <a:rPr lang="el-GR" sz="1200" dirty="0"/>
              <a:t> </a:t>
            </a:r>
            <a:r>
              <a:rPr lang="el-GR" sz="1200" dirty="0" err="1"/>
              <a:t>Ἰωάννης</a:t>
            </a:r>
            <a:r>
              <a:rPr lang="el-GR" sz="1200" dirty="0"/>
              <a:t> </a:t>
            </a:r>
            <a:r>
              <a:rPr lang="el-GR" sz="1200" dirty="0" err="1"/>
              <a:t>Μαρίαν</a:t>
            </a:r>
            <a:endParaRPr lang="el-GR" sz="1200" dirty="0"/>
          </a:p>
          <a:p>
            <a:r>
              <a:rPr lang="el-GR" sz="1200" dirty="0" err="1"/>
              <a:t>ὰγαπᾷ</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Μαρίαν</a:t>
            </a:r>
            <a:endParaRPr lang="el-GR" sz="1200" dirty="0"/>
          </a:p>
        </p:txBody>
      </p:sp>
      <p:sp>
        <p:nvSpPr>
          <p:cNvPr id="26" name="TextBox 25">
            <a:extLst>
              <a:ext uri="{FF2B5EF4-FFF2-40B4-BE49-F238E27FC236}">
                <a16:creationId xmlns:a16="http://schemas.microsoft.com/office/drawing/2014/main" id="{A6F6EB49-9D81-C145-BC0C-EE17038565FD}"/>
              </a:ext>
            </a:extLst>
          </p:cNvPr>
          <p:cNvSpPr txBox="1"/>
          <p:nvPr/>
        </p:nvSpPr>
        <p:spPr>
          <a:xfrm>
            <a:off x="2286000" y="1642626"/>
            <a:ext cx="1973617" cy="4524315"/>
          </a:xfrm>
          <a:prstGeom prst="rect">
            <a:avLst/>
          </a:prstGeom>
          <a:noFill/>
        </p:spPr>
        <p:txBody>
          <a:bodyPr wrap="none" rtlCol="0">
            <a:spAutoFit/>
          </a:bodyPr>
          <a:lstStyle/>
          <a:p>
            <a:r>
              <a:rPr lang="el-GR" sz="1200" dirty="0" err="1"/>
              <a:t>τὴν</a:t>
            </a:r>
            <a:r>
              <a:rPr lang="el-GR" sz="1200" dirty="0"/>
              <a:t> </a:t>
            </a:r>
            <a:r>
              <a:rPr lang="el-GR" sz="1200" dirty="0" err="1"/>
              <a:t>Μαρίαν</a:t>
            </a:r>
            <a:r>
              <a:rPr lang="el-GR" sz="1200" dirty="0"/>
              <a:t> </a:t>
            </a:r>
            <a:r>
              <a:rPr lang="el-GR" sz="1200" dirty="0" err="1"/>
              <a:t>Ἰωάνης</a:t>
            </a:r>
            <a:r>
              <a:rPr lang="el-GR" sz="1200" dirty="0"/>
              <a:t> </a:t>
            </a:r>
            <a:r>
              <a:rPr lang="el-GR" sz="1200" dirty="0" err="1"/>
              <a:t>ὰγαπᾷ</a:t>
            </a:r>
            <a:endParaRPr lang="el-GR" sz="1200" dirty="0"/>
          </a:p>
          <a:p>
            <a:r>
              <a:rPr lang="el-GR" sz="1200" dirty="0" err="1"/>
              <a:t>ὰγαπᾷ</a:t>
            </a:r>
            <a:r>
              <a:rPr lang="el-GR" sz="1200" dirty="0"/>
              <a:t> </a:t>
            </a:r>
            <a:r>
              <a:rPr lang="el-GR" sz="1200" dirty="0" err="1"/>
              <a:t>Μαρίαν</a:t>
            </a:r>
            <a:r>
              <a:rPr lang="el-GR" sz="1200" dirty="0"/>
              <a:t> </a:t>
            </a:r>
            <a:r>
              <a:rPr lang="el-GR" sz="1200" dirty="0" err="1"/>
              <a:t>ό</a:t>
            </a:r>
            <a:r>
              <a:rPr lang="el-GR" sz="1200" dirty="0"/>
              <a:t> </a:t>
            </a:r>
            <a:r>
              <a:rPr lang="el-GR" sz="1200" dirty="0" err="1"/>
              <a:t>Ἰωάνης</a:t>
            </a:r>
            <a:endParaRPr lang="el-GR" sz="1200" dirty="0"/>
          </a:p>
          <a:p>
            <a:r>
              <a:rPr lang="el-GR" sz="1200" dirty="0" err="1"/>
              <a:t>ὰγαπᾷ</a:t>
            </a:r>
            <a:r>
              <a:rPr lang="el-GR" sz="1200" dirty="0"/>
              <a:t> </a:t>
            </a:r>
            <a:r>
              <a:rPr lang="el-GR" sz="1200" dirty="0" err="1"/>
              <a:t>Ἰωάνης</a:t>
            </a:r>
            <a:r>
              <a:rPr lang="el-GR" sz="1200" dirty="0"/>
              <a:t> </a:t>
            </a:r>
            <a:r>
              <a:rPr lang="el-GR" sz="1200" dirty="0" err="1"/>
              <a:t>Μαρίαν</a:t>
            </a:r>
            <a:endParaRPr lang="el-GR" sz="1200" dirty="0"/>
          </a:p>
          <a:p>
            <a:r>
              <a:rPr lang="el-GR" sz="1200" dirty="0" err="1"/>
              <a:t>Μαρίαν</a:t>
            </a:r>
            <a:r>
              <a:rPr lang="el-GR" sz="1200" dirty="0"/>
              <a:t> </a:t>
            </a:r>
            <a:r>
              <a:rPr lang="el-GR" sz="1200" dirty="0" err="1"/>
              <a:t>ό</a:t>
            </a:r>
            <a:r>
              <a:rPr lang="el-GR" sz="1200" dirty="0"/>
              <a:t> </a:t>
            </a:r>
            <a:r>
              <a:rPr lang="el-GR" sz="1200" dirty="0" err="1"/>
              <a:t>Ἰωάνης</a:t>
            </a:r>
            <a:r>
              <a:rPr lang="el-GR" sz="1200" dirty="0"/>
              <a:t> </a:t>
            </a:r>
            <a:r>
              <a:rPr lang="el-GR" sz="1200" dirty="0" err="1"/>
              <a:t>ὰγαπᾷ</a:t>
            </a:r>
            <a:endParaRPr lang="el-GR" sz="1200" dirty="0"/>
          </a:p>
          <a:p>
            <a:r>
              <a:rPr lang="el-GR" sz="1200" dirty="0" err="1"/>
              <a:t>Ἰωάνης</a:t>
            </a:r>
            <a:r>
              <a:rPr lang="el-GR" sz="1200" dirty="0"/>
              <a:t> </a:t>
            </a:r>
            <a:r>
              <a:rPr lang="el-GR" sz="1200" dirty="0" err="1"/>
              <a:t>Μαρίαν</a:t>
            </a:r>
            <a:r>
              <a:rPr lang="el-GR" sz="1200" dirty="0"/>
              <a:t> </a:t>
            </a:r>
            <a:r>
              <a:rPr lang="el-GR" sz="1200" dirty="0" err="1"/>
              <a:t>ὰγαπᾷ</a:t>
            </a:r>
            <a:endParaRPr lang="el-GR" sz="1200" dirty="0"/>
          </a:p>
          <a:p>
            <a:r>
              <a:rPr lang="el-GR" sz="1200" dirty="0" err="1"/>
              <a:t>ό</a:t>
            </a:r>
            <a:r>
              <a:rPr lang="el-GR" sz="1200" dirty="0"/>
              <a:t> </a:t>
            </a:r>
            <a:r>
              <a:rPr lang="el-GR" sz="1200" dirty="0" err="1"/>
              <a:t>Ἰωάνης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Μαρίαν</a:t>
            </a:r>
            <a:endParaRPr lang="el-GR" sz="1200" dirty="0"/>
          </a:p>
          <a:p>
            <a:r>
              <a:rPr lang="el-GR" sz="1200" dirty="0" err="1"/>
              <a:t>Ἰωάνης</a:t>
            </a:r>
            <a:r>
              <a:rPr lang="el-GR" sz="1200" dirty="0"/>
              <a:t> </a:t>
            </a:r>
            <a:r>
              <a:rPr lang="el-GR" sz="1200" dirty="0" err="1"/>
              <a:t>τὴν</a:t>
            </a:r>
            <a:r>
              <a:rPr lang="el-GR" sz="1200" dirty="0"/>
              <a:t> </a:t>
            </a:r>
            <a:r>
              <a:rPr lang="el-GR" sz="1200" dirty="0" err="1"/>
              <a:t>Μαρίαν</a:t>
            </a:r>
            <a:r>
              <a:rPr lang="el-GR" sz="1200" dirty="0"/>
              <a:t> </a:t>
            </a:r>
            <a:r>
              <a:rPr lang="el-GR" sz="1200" dirty="0" err="1"/>
              <a:t>ὰγαπᾷ</a:t>
            </a:r>
            <a:endParaRPr lang="el-GR" sz="1200" dirty="0"/>
          </a:p>
          <a:p>
            <a:r>
              <a:rPr lang="el-GR" sz="1200" dirty="0" err="1"/>
              <a:t>Ἰωάνης</a:t>
            </a:r>
            <a:r>
              <a:rPr lang="el-GR" sz="1200" dirty="0"/>
              <a:t> </a:t>
            </a:r>
            <a:r>
              <a:rPr lang="el-GR" sz="1200" dirty="0" err="1"/>
              <a:t>ὰγαπᾷ</a:t>
            </a:r>
            <a:r>
              <a:rPr lang="el-GR" sz="1200" dirty="0"/>
              <a:t> </a:t>
            </a:r>
            <a:r>
              <a:rPr lang="el-GR" sz="1200" dirty="0" err="1"/>
              <a:t>Μαρίαν</a:t>
            </a:r>
            <a:endParaRPr lang="el-GR" sz="1200" dirty="0"/>
          </a:p>
          <a:p>
            <a:r>
              <a:rPr lang="el-GR" sz="1200" dirty="0" err="1"/>
              <a:t>Ἰωάνης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Μαρίαν</a:t>
            </a:r>
            <a:endParaRPr lang="el-GR" sz="1200" dirty="0"/>
          </a:p>
          <a:p>
            <a:r>
              <a:rPr lang="el-GR" sz="1200" dirty="0" err="1"/>
              <a:t>ό</a:t>
            </a:r>
            <a:r>
              <a:rPr lang="el-GR" sz="1200" dirty="0"/>
              <a:t> </a:t>
            </a:r>
            <a:r>
              <a:rPr lang="el-GR" sz="1200" dirty="0" err="1"/>
              <a:t>Ἰωάνης</a:t>
            </a:r>
            <a:r>
              <a:rPr lang="el-GR" sz="1200" dirty="0"/>
              <a:t> </a:t>
            </a:r>
            <a:r>
              <a:rPr lang="el-GR" sz="1200" dirty="0" err="1"/>
              <a:t>τὴν</a:t>
            </a:r>
            <a:r>
              <a:rPr lang="el-GR" sz="1200" dirty="0"/>
              <a:t> </a:t>
            </a:r>
            <a:r>
              <a:rPr lang="el-GR" sz="1200" dirty="0" err="1"/>
              <a:t>Μαρίαν</a:t>
            </a:r>
            <a:r>
              <a:rPr lang="el-GR" sz="1200" dirty="0"/>
              <a:t> </a:t>
            </a:r>
            <a:r>
              <a:rPr lang="el-GR" sz="1200" dirty="0" err="1"/>
              <a:t>ὰγαπᾷ</a:t>
            </a:r>
            <a:endParaRPr lang="el-GR" sz="1200" dirty="0"/>
          </a:p>
          <a:p>
            <a:r>
              <a:rPr lang="el-GR" sz="1200" dirty="0" err="1"/>
              <a:t>τὴν</a:t>
            </a:r>
            <a:r>
              <a:rPr lang="el-GR" sz="1200" dirty="0"/>
              <a:t> </a:t>
            </a:r>
            <a:r>
              <a:rPr lang="el-GR" sz="1200" dirty="0" err="1"/>
              <a:t>Μαρίαν</a:t>
            </a:r>
            <a:r>
              <a:rPr lang="el-GR" sz="1200" dirty="0"/>
              <a:t> </a:t>
            </a:r>
            <a:r>
              <a:rPr lang="el-GR" sz="1200" dirty="0" err="1"/>
              <a:t>ό</a:t>
            </a:r>
            <a:r>
              <a:rPr lang="el-GR" sz="1200" dirty="0"/>
              <a:t> </a:t>
            </a:r>
            <a:r>
              <a:rPr lang="el-GR" sz="1200" dirty="0" err="1"/>
              <a:t>Ἰωάνης</a:t>
            </a:r>
            <a:r>
              <a:rPr lang="el-GR" sz="1200" dirty="0"/>
              <a:t> </a:t>
            </a:r>
            <a:r>
              <a:rPr lang="el-GR" sz="1200" dirty="0" err="1"/>
              <a:t>ὰγαπᾷ</a:t>
            </a:r>
            <a:endParaRPr lang="el-GR" sz="1200" dirty="0"/>
          </a:p>
          <a:p>
            <a:r>
              <a:rPr lang="el-GR" sz="1200" dirty="0" err="1"/>
              <a:t>ὰγαπᾷ</a:t>
            </a:r>
            <a:r>
              <a:rPr lang="el-GR" sz="1200" dirty="0"/>
              <a:t> </a:t>
            </a:r>
            <a:r>
              <a:rPr lang="el-GR" sz="1200" dirty="0" err="1"/>
              <a:t>τὴν</a:t>
            </a:r>
            <a:r>
              <a:rPr lang="el-GR" sz="1200" dirty="0"/>
              <a:t> </a:t>
            </a:r>
            <a:r>
              <a:rPr lang="el-GR" sz="1200" dirty="0" err="1"/>
              <a:t>Μαρίαν</a:t>
            </a:r>
            <a:r>
              <a:rPr lang="el-GR" sz="1200" dirty="0"/>
              <a:t> </a:t>
            </a:r>
            <a:r>
              <a:rPr lang="el-GR" sz="1200" dirty="0" err="1"/>
              <a:t>Ἰωάνης</a:t>
            </a:r>
            <a:endParaRPr lang="el-GR" sz="1200" dirty="0"/>
          </a:p>
          <a:p>
            <a:r>
              <a:rPr lang="el-GR" sz="1200" dirty="0" err="1"/>
              <a:t>ὰγαπᾷ</a:t>
            </a:r>
            <a:r>
              <a:rPr lang="el-GR" sz="1200" dirty="0"/>
              <a:t> </a:t>
            </a:r>
            <a:r>
              <a:rPr lang="el-GR" sz="1200" dirty="0" err="1"/>
              <a:t>Μαρίαν</a:t>
            </a:r>
            <a:r>
              <a:rPr lang="el-GR" sz="1200" dirty="0"/>
              <a:t> </a:t>
            </a:r>
            <a:r>
              <a:rPr lang="el-GR" sz="1200" dirty="0" err="1"/>
              <a:t>Ἰωάνης</a:t>
            </a:r>
            <a:endParaRPr lang="el-GR" sz="1200" dirty="0"/>
          </a:p>
          <a:p>
            <a:r>
              <a:rPr lang="el-GR" sz="1200" dirty="0" err="1"/>
              <a:t>ὰγαπᾷ</a:t>
            </a:r>
            <a:r>
              <a:rPr lang="el-GR" sz="1200" dirty="0"/>
              <a:t> </a:t>
            </a:r>
            <a:r>
              <a:rPr lang="el-GR" sz="1200" dirty="0" err="1"/>
              <a:t>Ἰωάνης</a:t>
            </a:r>
            <a:r>
              <a:rPr lang="el-GR" sz="1200" dirty="0"/>
              <a:t> </a:t>
            </a:r>
            <a:r>
              <a:rPr lang="el-GR" sz="1200" dirty="0" err="1"/>
              <a:t>τὴν</a:t>
            </a:r>
            <a:r>
              <a:rPr lang="el-GR" sz="1200" dirty="0"/>
              <a:t> </a:t>
            </a:r>
            <a:r>
              <a:rPr lang="el-GR" sz="1200" dirty="0" err="1"/>
              <a:t>Μαρίαν</a:t>
            </a:r>
            <a:endParaRPr lang="el-GR" sz="1200" dirty="0"/>
          </a:p>
          <a:p>
            <a:r>
              <a:rPr lang="el-GR" sz="1200" dirty="0" err="1"/>
              <a:t>ὰγαπᾷ</a:t>
            </a:r>
            <a:r>
              <a:rPr lang="el-GR" sz="1200" dirty="0"/>
              <a:t> </a:t>
            </a:r>
            <a:r>
              <a:rPr lang="el-GR" sz="1200" dirty="0" err="1"/>
              <a:t>ό</a:t>
            </a:r>
            <a:r>
              <a:rPr lang="el-GR" sz="1200" dirty="0"/>
              <a:t> </a:t>
            </a:r>
            <a:r>
              <a:rPr lang="el-GR" sz="1200" dirty="0" err="1"/>
              <a:t>Ἰωάνης</a:t>
            </a:r>
            <a:r>
              <a:rPr lang="el-GR" sz="1200" dirty="0"/>
              <a:t> </a:t>
            </a:r>
            <a:r>
              <a:rPr lang="el-GR" sz="1200" dirty="0" err="1"/>
              <a:t>Μαρίαν</a:t>
            </a:r>
            <a:endParaRPr lang="el-GR" sz="1200" dirty="0"/>
          </a:p>
          <a:p>
            <a:r>
              <a:rPr lang="el-GR" sz="1200" dirty="0" err="1"/>
              <a:t>ό</a:t>
            </a:r>
            <a:r>
              <a:rPr lang="el-GR" sz="1200" dirty="0"/>
              <a:t> </a:t>
            </a:r>
            <a:r>
              <a:rPr lang="el-GR" sz="1200" dirty="0" err="1"/>
              <a:t>Ἰωάνης</a:t>
            </a:r>
            <a:r>
              <a:rPr lang="el-GR" sz="1200" dirty="0"/>
              <a:t> </a:t>
            </a:r>
            <a:r>
              <a:rPr lang="el-GR" sz="1200" dirty="0" err="1"/>
              <a:t>ὰγαπᾷ</a:t>
            </a:r>
            <a:r>
              <a:rPr lang="el-GR" sz="1200" dirty="0"/>
              <a:t> </a:t>
            </a:r>
            <a:r>
              <a:rPr lang="el-GR" sz="1200" dirty="0" err="1"/>
              <a:t>Μαρίαν</a:t>
            </a:r>
            <a:endParaRPr lang="el-GR" sz="1200" dirty="0"/>
          </a:p>
          <a:p>
            <a:r>
              <a:rPr lang="el-GR" sz="1200" dirty="0" err="1"/>
              <a:t>τὴν</a:t>
            </a:r>
            <a:r>
              <a:rPr lang="el-GR" sz="1200" dirty="0"/>
              <a:t> </a:t>
            </a:r>
            <a:r>
              <a:rPr lang="el-GR" sz="1200" dirty="0" err="1"/>
              <a:t>Μαρίαν</a:t>
            </a:r>
            <a:r>
              <a:rPr lang="el-GR" sz="1200" dirty="0"/>
              <a:t> </a:t>
            </a:r>
            <a:r>
              <a:rPr lang="el-GR" sz="1200" dirty="0" err="1"/>
              <a:t>ὰγαπᾷ</a:t>
            </a:r>
            <a:r>
              <a:rPr lang="el-GR" sz="1200" dirty="0"/>
              <a:t> </a:t>
            </a:r>
            <a:r>
              <a:rPr lang="el-GR" sz="1200" dirty="0" err="1"/>
              <a:t>ό</a:t>
            </a:r>
            <a:r>
              <a:rPr lang="el-GR" sz="1200" dirty="0"/>
              <a:t> </a:t>
            </a:r>
            <a:r>
              <a:rPr lang="el-GR" sz="1200" dirty="0" err="1"/>
              <a:t>Ἰωάνης</a:t>
            </a:r>
            <a:endParaRPr lang="el-GR" sz="1200" dirty="0"/>
          </a:p>
          <a:p>
            <a:r>
              <a:rPr lang="el-GR" sz="1200" dirty="0" err="1"/>
              <a:t>Μαρίαν</a:t>
            </a:r>
            <a:r>
              <a:rPr lang="el-GR" sz="1200" dirty="0"/>
              <a:t> </a:t>
            </a:r>
            <a:r>
              <a:rPr lang="el-GR" sz="1200" dirty="0" err="1"/>
              <a:t>Ἰωάνης</a:t>
            </a:r>
            <a:r>
              <a:rPr lang="el-GR" sz="1200" dirty="0"/>
              <a:t> </a:t>
            </a:r>
            <a:r>
              <a:rPr lang="el-GR" sz="1200" dirty="0" err="1"/>
              <a:t>ὰγαπᾷ</a:t>
            </a:r>
            <a:endParaRPr lang="el-GR" sz="1200" dirty="0"/>
          </a:p>
          <a:p>
            <a:r>
              <a:rPr lang="el-GR" sz="1200" dirty="0" err="1"/>
              <a:t>Μαρίαν</a:t>
            </a:r>
            <a:r>
              <a:rPr lang="el-GR" sz="1200" dirty="0"/>
              <a:t> </a:t>
            </a:r>
            <a:r>
              <a:rPr lang="el-GR" sz="1200" dirty="0" err="1"/>
              <a:t>ὰγαπᾷ</a:t>
            </a:r>
            <a:r>
              <a:rPr lang="el-GR" sz="1200" dirty="0"/>
              <a:t> </a:t>
            </a:r>
            <a:r>
              <a:rPr lang="el-GR" sz="1200" dirty="0" err="1"/>
              <a:t>Ἰωάνης</a:t>
            </a:r>
            <a:endParaRPr lang="el-GR" sz="1200" dirty="0"/>
          </a:p>
          <a:p>
            <a:r>
              <a:rPr lang="el-GR" sz="1200" dirty="0" err="1"/>
              <a:t>ό</a:t>
            </a:r>
            <a:r>
              <a:rPr lang="el-GR" sz="1200" dirty="0"/>
              <a:t> </a:t>
            </a:r>
            <a:r>
              <a:rPr lang="el-GR" sz="1200" dirty="0" err="1"/>
              <a:t>Ἰωάνης</a:t>
            </a:r>
            <a:r>
              <a:rPr lang="el-GR" sz="1200" dirty="0"/>
              <a:t> </a:t>
            </a:r>
            <a:r>
              <a:rPr lang="el-GR" sz="1200" dirty="0" err="1"/>
              <a:t>Μαρίαν</a:t>
            </a:r>
            <a:r>
              <a:rPr lang="el-GR" sz="1200" dirty="0"/>
              <a:t> </a:t>
            </a:r>
            <a:r>
              <a:rPr lang="el-GR" sz="1200" dirty="0" err="1"/>
              <a:t>ὰγαπᾷ</a:t>
            </a:r>
            <a:endParaRPr lang="el-GR" sz="1200" dirty="0"/>
          </a:p>
          <a:p>
            <a:r>
              <a:rPr lang="el-GR" sz="1200" dirty="0" err="1"/>
              <a:t>ὰγαπᾷ</a:t>
            </a:r>
            <a:r>
              <a:rPr lang="el-GR" sz="1200" dirty="0"/>
              <a:t> </a:t>
            </a:r>
            <a:r>
              <a:rPr lang="el-GR" sz="1200" dirty="0" err="1"/>
              <a:t>τὴν</a:t>
            </a:r>
            <a:r>
              <a:rPr lang="el-GR" sz="1200" dirty="0"/>
              <a:t> </a:t>
            </a:r>
            <a:r>
              <a:rPr lang="el-GR" sz="1200" dirty="0" err="1"/>
              <a:t>Μαρίαν</a:t>
            </a:r>
            <a:r>
              <a:rPr lang="el-GR" sz="1200" dirty="0"/>
              <a:t> </a:t>
            </a:r>
            <a:r>
              <a:rPr lang="el-GR" sz="1200" dirty="0" err="1"/>
              <a:t>ό</a:t>
            </a:r>
            <a:r>
              <a:rPr lang="el-GR" sz="1200" dirty="0"/>
              <a:t> </a:t>
            </a:r>
            <a:r>
              <a:rPr lang="el-GR" sz="1200" dirty="0" err="1"/>
              <a:t>Ἰωάνης</a:t>
            </a:r>
            <a:endParaRPr lang="el-GR" sz="1200" dirty="0"/>
          </a:p>
          <a:p>
            <a:r>
              <a:rPr lang="el-GR" sz="1200" dirty="0" err="1"/>
              <a:t>ὰγαπᾷ</a:t>
            </a:r>
            <a:r>
              <a:rPr lang="el-GR" sz="1200" dirty="0"/>
              <a:t> </a:t>
            </a:r>
            <a:r>
              <a:rPr lang="el-GR" sz="1200" dirty="0" err="1"/>
              <a:t>ό</a:t>
            </a:r>
            <a:r>
              <a:rPr lang="el-GR" sz="1200" dirty="0"/>
              <a:t> </a:t>
            </a:r>
            <a:r>
              <a:rPr lang="el-GR" sz="1200" dirty="0" err="1"/>
              <a:t>Ἰωάνης</a:t>
            </a:r>
            <a:r>
              <a:rPr lang="el-GR" sz="1200" dirty="0"/>
              <a:t> </a:t>
            </a:r>
            <a:r>
              <a:rPr lang="el-GR" sz="1200" dirty="0" err="1"/>
              <a:t>τὴν</a:t>
            </a:r>
            <a:r>
              <a:rPr lang="el-GR" sz="1200" dirty="0"/>
              <a:t> </a:t>
            </a:r>
            <a:r>
              <a:rPr lang="el-GR" sz="1200" dirty="0" err="1"/>
              <a:t>Μαρίαν</a:t>
            </a:r>
            <a:endParaRPr lang="el-GR" sz="1200" dirty="0"/>
          </a:p>
          <a:p>
            <a:r>
              <a:rPr lang="el-GR" sz="1200" dirty="0" err="1"/>
              <a:t>τὴν</a:t>
            </a:r>
            <a:r>
              <a:rPr lang="el-GR" sz="1200" dirty="0"/>
              <a:t> </a:t>
            </a:r>
            <a:r>
              <a:rPr lang="el-GR" sz="1200" dirty="0" err="1"/>
              <a:t>Μαρίαν</a:t>
            </a:r>
            <a:r>
              <a:rPr lang="el-GR" sz="1200" dirty="0"/>
              <a:t> </a:t>
            </a:r>
            <a:r>
              <a:rPr lang="el-GR" sz="1200" dirty="0" err="1"/>
              <a:t>ὰγαπᾷ</a:t>
            </a:r>
            <a:r>
              <a:rPr lang="el-GR" sz="1200" dirty="0"/>
              <a:t> </a:t>
            </a:r>
            <a:r>
              <a:rPr lang="el-GR" sz="1200" dirty="0" err="1"/>
              <a:t>Ἰωάνης</a:t>
            </a:r>
            <a:endParaRPr lang="el-GR" sz="1200" dirty="0"/>
          </a:p>
          <a:p>
            <a:r>
              <a:rPr lang="el-GR" sz="1200" dirty="0" err="1"/>
              <a:t>Μαρίαν</a:t>
            </a:r>
            <a:r>
              <a:rPr lang="el-GR" sz="1200" dirty="0"/>
              <a:t> </a:t>
            </a:r>
            <a:r>
              <a:rPr lang="el-GR" sz="1200" dirty="0" err="1"/>
              <a:t>ὰγαπᾷ</a:t>
            </a:r>
            <a:r>
              <a:rPr lang="el-GR" sz="1200" dirty="0"/>
              <a:t> </a:t>
            </a:r>
            <a:r>
              <a:rPr lang="el-GR" sz="1200" dirty="0" err="1"/>
              <a:t>ό</a:t>
            </a:r>
            <a:r>
              <a:rPr lang="el-GR" sz="1200" dirty="0"/>
              <a:t> </a:t>
            </a:r>
            <a:r>
              <a:rPr lang="el-GR" sz="1200" dirty="0" err="1"/>
              <a:t>Ἰωάνης</a:t>
            </a:r>
            <a:endParaRPr lang="el-GR" sz="1200" dirty="0"/>
          </a:p>
        </p:txBody>
      </p:sp>
      <p:sp>
        <p:nvSpPr>
          <p:cNvPr id="27" name="TextBox 26">
            <a:extLst>
              <a:ext uri="{FF2B5EF4-FFF2-40B4-BE49-F238E27FC236}">
                <a16:creationId xmlns:a16="http://schemas.microsoft.com/office/drawing/2014/main" id="{730F28F6-CAB6-E348-9FB8-DCB375383006}"/>
              </a:ext>
            </a:extLst>
          </p:cNvPr>
          <p:cNvSpPr txBox="1"/>
          <p:nvPr/>
        </p:nvSpPr>
        <p:spPr>
          <a:xfrm>
            <a:off x="4349901" y="1642625"/>
            <a:ext cx="2293192" cy="4524315"/>
          </a:xfrm>
          <a:prstGeom prst="rect">
            <a:avLst/>
          </a:prstGeom>
          <a:noFill/>
        </p:spPr>
        <p:txBody>
          <a:bodyPr wrap="none" rtlCol="0">
            <a:spAutoFit/>
          </a:bodyPr>
          <a:lstStyle/>
          <a:p>
            <a:r>
              <a:rPr lang="el-GR" sz="1200" dirty="0" err="1"/>
              <a:t>Ἰωάνης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Ἰωάνης</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ό</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Μαριάμμην</a:t>
            </a:r>
            <a:endParaRPr lang="el-GR" sz="1200" dirty="0"/>
          </a:p>
          <a:p>
            <a:r>
              <a:rPr lang="el-GR" sz="1200" dirty="0" err="1"/>
              <a:t>ό</a:t>
            </a:r>
            <a:r>
              <a:rPr lang="el-GR" sz="1200" dirty="0"/>
              <a:t> </a:t>
            </a:r>
            <a:r>
              <a:rPr lang="el-GR" sz="1200" dirty="0" err="1"/>
              <a:t>Ἰωάνης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Μαριάμμην</a:t>
            </a:r>
            <a:endParaRPr lang="el-GR" sz="1200" dirty="0"/>
          </a:p>
          <a:p>
            <a:r>
              <a:rPr lang="el-GR" sz="1200" dirty="0" err="1"/>
              <a:t>Μαριάμμην</a:t>
            </a:r>
            <a:r>
              <a:rPr lang="el-GR" sz="1200" dirty="0"/>
              <a:t> </a:t>
            </a:r>
            <a:r>
              <a:rPr lang="el-GR" sz="1200" dirty="0" err="1"/>
              <a:t>ό</a:t>
            </a:r>
            <a:r>
              <a:rPr lang="el-GR" sz="1200" dirty="0"/>
              <a:t> </a:t>
            </a:r>
            <a:r>
              <a:rPr lang="el-GR" sz="1200" dirty="0" err="1"/>
              <a:t>Ἰωάνης</a:t>
            </a:r>
            <a:r>
              <a:rPr lang="el-GR" sz="1200" dirty="0"/>
              <a:t> </a:t>
            </a:r>
            <a:r>
              <a:rPr lang="el-GR" sz="1200" dirty="0" err="1"/>
              <a:t>ὰγαπᾷ</a:t>
            </a:r>
            <a:endParaRPr lang="el-GR" sz="1200" dirty="0"/>
          </a:p>
          <a:p>
            <a:r>
              <a:rPr lang="el-GR" sz="1200" dirty="0" err="1"/>
              <a:t>ό</a:t>
            </a:r>
            <a:r>
              <a:rPr lang="el-GR" sz="1200" dirty="0"/>
              <a:t> </a:t>
            </a:r>
            <a:r>
              <a:rPr lang="el-GR" sz="1200" dirty="0" err="1"/>
              <a:t>Ἰωάννης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Μαριάμμην</a:t>
            </a:r>
            <a:r>
              <a:rPr lang="el-GR" sz="1200" dirty="0"/>
              <a:t> </a:t>
            </a:r>
            <a:r>
              <a:rPr lang="el-GR" sz="1200" dirty="0" err="1"/>
              <a:t>Ἰωάννης</a:t>
            </a:r>
            <a:endParaRPr lang="el-GR" sz="1200" dirty="0"/>
          </a:p>
          <a:p>
            <a:r>
              <a:rPr lang="el-GR" sz="1200" dirty="0" err="1"/>
              <a:t>ό</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Μαριάμμην</a:t>
            </a:r>
            <a:r>
              <a:rPr lang="el-GR" sz="1200" dirty="0"/>
              <a:t> </a:t>
            </a:r>
            <a:r>
              <a:rPr lang="el-GR" sz="1200" dirty="0" err="1"/>
              <a:t>ὰγαπᾷ</a:t>
            </a:r>
            <a:r>
              <a:rPr lang="el-GR" sz="1200" dirty="0"/>
              <a:t> </a:t>
            </a:r>
            <a:r>
              <a:rPr lang="el-GR" sz="1200" dirty="0" err="1"/>
              <a:t>ό</a:t>
            </a:r>
            <a:r>
              <a:rPr lang="el-GR" sz="1200" dirty="0"/>
              <a:t> </a:t>
            </a:r>
            <a:r>
              <a:rPr lang="el-GR" sz="1200" dirty="0" err="1"/>
              <a:t>Ἰωάνης</a:t>
            </a:r>
            <a:endParaRPr lang="el-GR" sz="1200" dirty="0"/>
          </a:p>
          <a:p>
            <a:r>
              <a:rPr lang="el-GR" sz="1200" dirty="0" err="1"/>
              <a:t>τὴν</a:t>
            </a:r>
            <a:r>
              <a:rPr lang="el-GR" sz="1200" dirty="0"/>
              <a:t> </a:t>
            </a:r>
            <a:r>
              <a:rPr lang="el-GR" sz="1200" dirty="0" err="1"/>
              <a:t>Μαριάμμην</a:t>
            </a:r>
            <a:r>
              <a:rPr lang="el-GR" sz="1200" dirty="0"/>
              <a:t> </a:t>
            </a:r>
            <a:r>
              <a:rPr lang="el-GR" sz="1200" dirty="0" err="1"/>
              <a:t>ὰγαπᾷ</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τὴν</a:t>
            </a:r>
            <a:r>
              <a:rPr lang="el-GR" sz="1200" dirty="0"/>
              <a:t> </a:t>
            </a:r>
            <a:r>
              <a:rPr lang="el-GR" sz="1200" dirty="0" err="1"/>
              <a:t>Μαριάμμην</a:t>
            </a:r>
            <a:r>
              <a:rPr lang="el-GR" sz="1200" dirty="0"/>
              <a:t> </a:t>
            </a:r>
            <a:r>
              <a:rPr lang="el-GR" sz="1200" dirty="0" err="1"/>
              <a:t>Ἰωάννης</a:t>
            </a:r>
            <a:endParaRPr lang="el-GR" sz="1200" dirty="0"/>
          </a:p>
          <a:p>
            <a:r>
              <a:rPr lang="el-GR" sz="1200" dirty="0" err="1"/>
              <a:t>Ἰωάννης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Μαριάμμην</a:t>
            </a:r>
            <a:endParaRPr lang="el-GR" sz="1200" dirty="0"/>
          </a:p>
          <a:p>
            <a:r>
              <a:rPr lang="el-GR" sz="1200" dirty="0" err="1"/>
              <a:t>ό</a:t>
            </a:r>
            <a:r>
              <a:rPr lang="el-GR" sz="1200" dirty="0"/>
              <a:t> </a:t>
            </a:r>
            <a:r>
              <a:rPr lang="el-GR" sz="1200" dirty="0" err="1"/>
              <a:t>Ἰωάνης</a:t>
            </a:r>
            <a:r>
              <a:rPr lang="el-GR" sz="1200" dirty="0"/>
              <a:t> </a:t>
            </a:r>
            <a:r>
              <a:rPr lang="el-GR" sz="1200" dirty="0" err="1"/>
              <a:t>ὰγαπᾷ</a:t>
            </a:r>
            <a:r>
              <a:rPr lang="el-GR" sz="1200" dirty="0"/>
              <a:t> </a:t>
            </a:r>
            <a:r>
              <a:rPr lang="el-GR" sz="1200" dirty="0" err="1"/>
              <a:t>Μαριάμμην</a:t>
            </a:r>
            <a:endParaRPr lang="el-GR" sz="1200" dirty="0"/>
          </a:p>
          <a:p>
            <a:r>
              <a:rPr lang="el-GR" sz="1200" dirty="0" err="1"/>
              <a:t>Μαριάμμην</a:t>
            </a:r>
            <a:r>
              <a:rPr lang="el-GR" sz="1200" dirty="0"/>
              <a:t> </a:t>
            </a:r>
            <a:r>
              <a:rPr lang="el-GR" sz="1200" dirty="0" err="1"/>
              <a:t>Ἰωάνης</a:t>
            </a:r>
            <a:r>
              <a:rPr lang="el-GR" sz="1200" dirty="0"/>
              <a:t> </a:t>
            </a:r>
            <a:r>
              <a:rPr lang="el-GR" sz="1200" dirty="0" err="1"/>
              <a:t>ὰγαπᾷ</a:t>
            </a:r>
            <a:endParaRPr lang="el-GR" sz="1200" dirty="0"/>
          </a:p>
          <a:p>
            <a:r>
              <a:rPr lang="el-GR" sz="1200" dirty="0" err="1"/>
              <a:t>τὴν</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Ἰωάνης</a:t>
            </a:r>
            <a:r>
              <a:rPr lang="el-GR" sz="1200" dirty="0"/>
              <a:t> </a:t>
            </a:r>
            <a:r>
              <a:rPr lang="el-GR" sz="1200" dirty="0" err="1"/>
              <a:t>τὴν</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τὴν</a:t>
            </a:r>
            <a:r>
              <a:rPr lang="el-GR" sz="1200" dirty="0"/>
              <a:t> </a:t>
            </a:r>
            <a:r>
              <a:rPr lang="el-GR" sz="1200" dirty="0" err="1"/>
              <a:t>Μαριάμμην</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Μαριάμμην</a:t>
            </a:r>
            <a:r>
              <a:rPr lang="el-GR" sz="1200" dirty="0"/>
              <a:t> </a:t>
            </a:r>
            <a:r>
              <a:rPr lang="el-GR" sz="1200" dirty="0" err="1"/>
              <a:t>ὰγαπᾷ</a:t>
            </a:r>
            <a:r>
              <a:rPr lang="el-GR" sz="1200" dirty="0"/>
              <a:t> </a:t>
            </a:r>
            <a:r>
              <a:rPr lang="el-GR" sz="1200" dirty="0" err="1"/>
              <a:t>ό</a:t>
            </a:r>
            <a:r>
              <a:rPr lang="el-GR" sz="1200" dirty="0"/>
              <a:t> </a:t>
            </a:r>
            <a:r>
              <a:rPr lang="el-GR" sz="1200" dirty="0" err="1"/>
              <a:t>Ἰωάννης</a:t>
            </a:r>
            <a:endParaRPr lang="el-GR" sz="1200" dirty="0"/>
          </a:p>
          <a:p>
            <a:r>
              <a:rPr lang="el-GR" sz="1200" dirty="0" err="1"/>
              <a:t>Μαριάμμην</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τὴν</a:t>
            </a:r>
            <a:r>
              <a:rPr lang="el-GR" sz="1200" dirty="0"/>
              <a:t> </a:t>
            </a:r>
            <a:r>
              <a:rPr lang="el-GR" sz="1200" dirty="0" err="1"/>
              <a:t>Μαριάμμην</a:t>
            </a:r>
            <a:r>
              <a:rPr lang="el-GR" sz="1200" dirty="0"/>
              <a:t> </a:t>
            </a:r>
            <a:r>
              <a:rPr lang="el-GR" sz="1200" dirty="0" err="1"/>
              <a:t>Ἰωάνης</a:t>
            </a:r>
            <a:r>
              <a:rPr lang="el-GR" sz="1200" dirty="0"/>
              <a:t> </a:t>
            </a:r>
            <a:r>
              <a:rPr lang="el-GR" sz="1200" dirty="0" err="1"/>
              <a:t>ὰγαπᾷ</a:t>
            </a:r>
            <a:endParaRPr lang="el-GR" sz="1200" dirty="0"/>
          </a:p>
          <a:p>
            <a:r>
              <a:rPr lang="el-GR" sz="1200" dirty="0" err="1"/>
              <a:t>ό</a:t>
            </a:r>
            <a:r>
              <a:rPr lang="el-GR" sz="1200" dirty="0"/>
              <a:t> </a:t>
            </a:r>
            <a:r>
              <a:rPr lang="el-GR" sz="1200" dirty="0" err="1"/>
              <a:t>Ἰωάνης</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Ἰωάννης</a:t>
            </a:r>
            <a:r>
              <a:rPr lang="el-GR" sz="1200" dirty="0"/>
              <a:t> </a:t>
            </a:r>
            <a:r>
              <a:rPr lang="el-GR" sz="1200" dirty="0" err="1"/>
              <a:t>τὴν</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Ἰωάνης</a:t>
            </a:r>
            <a:r>
              <a:rPr lang="el-GR" sz="1200" dirty="0"/>
              <a:t> </a:t>
            </a:r>
            <a:r>
              <a:rPr lang="el-GR" sz="1200" dirty="0" err="1"/>
              <a:t>ὰγαπᾷ</a:t>
            </a:r>
            <a:r>
              <a:rPr lang="el-GR" sz="1200" dirty="0"/>
              <a:t> </a:t>
            </a:r>
            <a:r>
              <a:rPr lang="el-GR" sz="1200" dirty="0" err="1"/>
              <a:t>Μαριάμμην</a:t>
            </a:r>
            <a:endParaRPr lang="el-GR" sz="1200" dirty="0"/>
          </a:p>
        </p:txBody>
      </p:sp>
      <p:sp>
        <p:nvSpPr>
          <p:cNvPr id="5" name="Rectangle 4">
            <a:extLst>
              <a:ext uri="{FF2B5EF4-FFF2-40B4-BE49-F238E27FC236}">
                <a16:creationId xmlns:a16="http://schemas.microsoft.com/office/drawing/2014/main" id="{BA66A0DF-459B-D84F-A95A-907C1F0596B6}"/>
              </a:ext>
            </a:extLst>
          </p:cNvPr>
          <p:cNvSpPr/>
          <p:nvPr/>
        </p:nvSpPr>
        <p:spPr>
          <a:xfrm>
            <a:off x="6758777" y="1642626"/>
            <a:ext cx="2293192" cy="4524315"/>
          </a:xfrm>
          <a:prstGeom prst="rect">
            <a:avLst/>
          </a:prstGeom>
        </p:spPr>
        <p:txBody>
          <a:bodyPr wrap="square">
            <a:spAutoFit/>
          </a:bodyPr>
          <a:lstStyle/>
          <a:p>
            <a:r>
              <a:rPr lang="el-GR" sz="1200" dirty="0" err="1"/>
              <a:t>Μαριάμμην</a:t>
            </a:r>
            <a:r>
              <a:rPr lang="el-GR" sz="1200" dirty="0"/>
              <a:t> </a:t>
            </a:r>
            <a:r>
              <a:rPr lang="el-GR" sz="1200" dirty="0" err="1"/>
              <a:t>ὰγαπᾷ</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Ἰωάνης</a:t>
            </a:r>
            <a:r>
              <a:rPr lang="el-GR" sz="1200" dirty="0"/>
              <a:t> </a:t>
            </a:r>
            <a:r>
              <a:rPr lang="el-GR" sz="1200" dirty="0" err="1"/>
              <a:t>τὴν</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ό</a:t>
            </a:r>
            <a:r>
              <a:rPr lang="el-GR" sz="1200" dirty="0"/>
              <a:t> </a:t>
            </a:r>
            <a:r>
              <a:rPr lang="el-GR" sz="1200" dirty="0" err="1"/>
              <a:t>Ἰωάνης</a:t>
            </a:r>
            <a:r>
              <a:rPr lang="el-GR" sz="1200" dirty="0"/>
              <a:t> </a:t>
            </a:r>
            <a:r>
              <a:rPr lang="el-GR" sz="1200" dirty="0" err="1"/>
              <a:t>Μαριάμμην</a:t>
            </a:r>
            <a:endParaRPr lang="el-GR" sz="1200" dirty="0"/>
          </a:p>
          <a:p>
            <a:r>
              <a:rPr lang="el-GR" sz="1200" dirty="0" err="1"/>
              <a:t>τὴν</a:t>
            </a:r>
            <a:r>
              <a:rPr lang="el-GR" sz="1200" dirty="0"/>
              <a:t> </a:t>
            </a:r>
            <a:r>
              <a:rPr lang="el-GR" sz="1200" dirty="0" err="1"/>
              <a:t>Μαριάμμην</a:t>
            </a:r>
            <a:r>
              <a:rPr lang="el-GR" sz="1200" dirty="0"/>
              <a:t> </a:t>
            </a:r>
            <a:r>
              <a:rPr lang="el-GR" sz="1200" dirty="0" err="1"/>
              <a:t>ὰγαπᾷ</a:t>
            </a:r>
            <a:r>
              <a:rPr lang="el-GR" sz="1200" dirty="0"/>
              <a:t> </a:t>
            </a:r>
            <a:r>
              <a:rPr lang="el-GR" sz="1200" dirty="0" err="1"/>
              <a:t>Ἰωάνης</a:t>
            </a:r>
            <a:endParaRPr lang="el-GR" sz="1200" dirty="0"/>
          </a:p>
          <a:p>
            <a:r>
              <a:rPr lang="el-GR" sz="1200" dirty="0" err="1"/>
              <a:t>ό</a:t>
            </a:r>
            <a:r>
              <a:rPr lang="el-GR" sz="1200" dirty="0"/>
              <a:t> </a:t>
            </a:r>
            <a:r>
              <a:rPr lang="el-GR" sz="1200" dirty="0" err="1"/>
              <a:t>Ἰωάννης</a:t>
            </a:r>
            <a:r>
              <a:rPr lang="el-GR" sz="1200" dirty="0"/>
              <a:t> </a:t>
            </a:r>
            <a:r>
              <a:rPr lang="el-GR" sz="1200" dirty="0" err="1"/>
              <a:t>ὰγαπᾷ</a:t>
            </a:r>
            <a:r>
              <a:rPr lang="el-GR" sz="1200" dirty="0"/>
              <a:t> </a:t>
            </a:r>
            <a:r>
              <a:rPr lang="el-GR" sz="1200" dirty="0" err="1"/>
              <a:t>Μαριάμμην</a:t>
            </a:r>
            <a:endParaRPr lang="el-GR" sz="1200" dirty="0"/>
          </a:p>
          <a:p>
            <a:r>
              <a:rPr lang="el-GR" sz="1200" dirty="0" err="1"/>
              <a:t>Ἰωάννης</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ό</a:t>
            </a:r>
            <a:r>
              <a:rPr lang="el-GR" sz="1200" dirty="0"/>
              <a:t> </a:t>
            </a:r>
            <a:r>
              <a:rPr lang="el-GR" sz="1200" dirty="0" err="1"/>
              <a:t>Ἰωάνης</a:t>
            </a:r>
            <a:r>
              <a:rPr lang="el-GR" sz="1200" dirty="0"/>
              <a:t> </a:t>
            </a:r>
            <a:r>
              <a:rPr lang="el-GR" sz="1200" dirty="0" err="1"/>
              <a:t>τὴν</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τὴν</a:t>
            </a:r>
            <a:r>
              <a:rPr lang="el-GR" sz="1200" dirty="0"/>
              <a:t> </a:t>
            </a:r>
            <a:r>
              <a:rPr lang="el-GR" sz="1200" dirty="0" err="1"/>
              <a:t>Μαριάμμην</a:t>
            </a:r>
            <a:r>
              <a:rPr lang="el-GR" sz="1200" dirty="0"/>
              <a:t> </a:t>
            </a:r>
            <a:r>
              <a:rPr lang="el-GR" sz="1200" dirty="0" err="1"/>
              <a:t>ὰγαπᾷ</a:t>
            </a:r>
            <a:r>
              <a:rPr lang="el-GR" sz="1200" dirty="0"/>
              <a:t> </a:t>
            </a:r>
            <a:r>
              <a:rPr lang="el-GR" sz="1200" dirty="0" err="1"/>
              <a:t>ό</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ό</a:t>
            </a:r>
            <a:r>
              <a:rPr lang="el-GR" sz="1200" dirty="0"/>
              <a:t> </a:t>
            </a:r>
            <a:r>
              <a:rPr lang="el-GR" sz="1200" dirty="0" err="1"/>
              <a:t>Ἰωάννης</a:t>
            </a:r>
            <a:r>
              <a:rPr lang="el-GR" sz="1200" dirty="0"/>
              <a:t> </a:t>
            </a:r>
            <a:r>
              <a:rPr lang="el-GR" sz="1200" dirty="0" err="1"/>
              <a:t>Μαριάμμην</a:t>
            </a:r>
            <a:endParaRPr lang="el-GR" sz="1200" dirty="0"/>
          </a:p>
          <a:p>
            <a:r>
              <a:rPr lang="el-GR" sz="1200" dirty="0" err="1"/>
              <a:t>Ἰωάνης</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ὰγαπᾷ</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Ἰωάνης</a:t>
            </a:r>
            <a:endParaRPr lang="el-GR" sz="1200" dirty="0"/>
          </a:p>
          <a:p>
            <a:r>
              <a:rPr lang="el-GR" sz="1200" dirty="0" err="1"/>
              <a:t>Ἰωάννης</a:t>
            </a:r>
            <a:r>
              <a:rPr lang="el-GR" sz="1200" dirty="0"/>
              <a:t> </a:t>
            </a:r>
            <a:r>
              <a:rPr lang="el-GR" sz="1200" dirty="0" err="1"/>
              <a:t>ὰγαπᾷ</a:t>
            </a:r>
            <a:r>
              <a:rPr lang="el-GR" sz="1200" dirty="0"/>
              <a:t> </a:t>
            </a:r>
            <a:r>
              <a:rPr lang="el-GR" sz="1200" dirty="0" err="1"/>
              <a:t>Μαριάμμην</a:t>
            </a:r>
            <a:endParaRPr lang="el-GR" sz="1200" dirty="0"/>
          </a:p>
          <a:p>
            <a:r>
              <a:rPr lang="el-GR" sz="1200" dirty="0" err="1"/>
              <a:t>Μαριάμμην</a:t>
            </a:r>
            <a:r>
              <a:rPr lang="el-GR" sz="1200" dirty="0"/>
              <a:t> </a:t>
            </a:r>
            <a:r>
              <a:rPr lang="el-GR" sz="1200" dirty="0" err="1"/>
              <a:t>ὰγαπᾷ</a:t>
            </a:r>
            <a:r>
              <a:rPr lang="el-GR" sz="1200" dirty="0"/>
              <a:t> </a:t>
            </a:r>
            <a:r>
              <a:rPr lang="el-GR" sz="1200" dirty="0" err="1"/>
              <a:t>Ἰωάνης</a:t>
            </a:r>
            <a:endParaRPr lang="el-GR" sz="1200" dirty="0"/>
          </a:p>
          <a:p>
            <a:r>
              <a:rPr lang="el-GR" sz="1200" dirty="0" err="1"/>
              <a:t>ὰγαπᾷ</a:t>
            </a:r>
            <a:r>
              <a:rPr lang="el-GR" sz="1200" dirty="0"/>
              <a:t> </a:t>
            </a:r>
            <a:r>
              <a:rPr lang="el-GR" sz="1200" dirty="0" err="1"/>
              <a:t>τὴν</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Ἰωάννης</a:t>
            </a:r>
            <a:endParaRPr lang="el-GR" sz="1200" dirty="0"/>
          </a:p>
          <a:p>
            <a:r>
              <a:rPr lang="el-GR" sz="1200" dirty="0" err="1"/>
              <a:t>τὴν</a:t>
            </a:r>
            <a:r>
              <a:rPr lang="el-GR" sz="1200" dirty="0"/>
              <a:t> </a:t>
            </a:r>
            <a:r>
              <a:rPr lang="el-GR" sz="1200" dirty="0" err="1"/>
              <a:t>Μαριάμμην</a:t>
            </a:r>
            <a:r>
              <a:rPr lang="el-GR" sz="1200" dirty="0"/>
              <a:t> </a:t>
            </a:r>
            <a:r>
              <a:rPr lang="el-GR" sz="1200" dirty="0" err="1"/>
              <a:t>ὰγαπᾷ</a:t>
            </a:r>
            <a:r>
              <a:rPr lang="el-GR" sz="1200" dirty="0"/>
              <a:t> </a:t>
            </a:r>
            <a:r>
              <a:rPr lang="el-GR" sz="1200" dirty="0" err="1"/>
              <a:t>ό</a:t>
            </a:r>
            <a:r>
              <a:rPr lang="el-GR" sz="1200" dirty="0"/>
              <a:t> </a:t>
            </a:r>
            <a:r>
              <a:rPr lang="el-GR" sz="1200" dirty="0" err="1"/>
              <a:t>Ἰωάνης</a:t>
            </a:r>
            <a:endParaRPr lang="el-GR" sz="1200" dirty="0"/>
          </a:p>
          <a:p>
            <a:r>
              <a:rPr lang="el-GR" sz="1200" dirty="0" err="1"/>
              <a:t>ό</a:t>
            </a:r>
            <a:r>
              <a:rPr lang="el-GR" sz="1200" dirty="0"/>
              <a:t> </a:t>
            </a:r>
            <a:r>
              <a:rPr lang="el-GR" sz="1200" dirty="0" err="1"/>
              <a:t>Ἰωάννης</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ὰγαπᾷ</a:t>
            </a:r>
            <a:r>
              <a:rPr lang="el-GR" sz="1200" dirty="0"/>
              <a:t> </a:t>
            </a:r>
            <a:r>
              <a:rPr lang="el-GR" sz="1200" dirty="0" err="1"/>
              <a:t>τὴν</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Ἰωάνης</a:t>
            </a:r>
            <a:endParaRPr lang="el-GR" sz="1200" dirty="0"/>
          </a:p>
          <a:p>
            <a:r>
              <a:rPr lang="el-GR" sz="1200" dirty="0" err="1"/>
              <a:t>Μαριάμμην</a:t>
            </a:r>
            <a:r>
              <a:rPr lang="el-GR" sz="1200" dirty="0"/>
              <a:t> </a:t>
            </a:r>
            <a:r>
              <a:rPr lang="el-GR" sz="1200" dirty="0" err="1"/>
              <a:t>ό</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ὰγαπᾷ</a:t>
            </a:r>
            <a:r>
              <a:rPr lang="el-GR" sz="1200" dirty="0"/>
              <a:t> </a:t>
            </a:r>
            <a:r>
              <a:rPr lang="el-GR" sz="1200" dirty="0" err="1"/>
              <a:t>τὴν</a:t>
            </a:r>
            <a:r>
              <a:rPr lang="el-GR" sz="1200" dirty="0"/>
              <a:t> </a:t>
            </a:r>
            <a:r>
              <a:rPr lang="el-GR" sz="1200" dirty="0" err="1"/>
              <a:t>Μαριάμμην</a:t>
            </a:r>
            <a:r>
              <a:rPr lang="el-GR" sz="1200" dirty="0"/>
              <a:t> </a:t>
            </a:r>
            <a:r>
              <a:rPr lang="el-GR" sz="1200" dirty="0" err="1"/>
              <a:t>Ἰωάνης</a:t>
            </a:r>
            <a:endParaRPr lang="el-GR" sz="1200" dirty="0"/>
          </a:p>
          <a:p>
            <a:r>
              <a:rPr lang="el-GR" sz="1200" dirty="0" err="1"/>
              <a:t>ὰγαπᾷ</a:t>
            </a:r>
            <a:r>
              <a:rPr lang="el-GR" sz="1200" dirty="0"/>
              <a:t> </a:t>
            </a:r>
            <a:r>
              <a:rPr lang="el-GR" sz="1200" dirty="0" err="1"/>
              <a:t>Ἰωάννης</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Μαριάμμην</a:t>
            </a:r>
            <a:r>
              <a:rPr lang="el-GR" sz="1200" dirty="0"/>
              <a:t> </a:t>
            </a:r>
            <a:r>
              <a:rPr lang="el-GR" sz="1200" dirty="0" err="1"/>
              <a:t>Ἰωάνης</a:t>
            </a:r>
            <a:endParaRPr lang="el-GR" sz="1200" dirty="0"/>
          </a:p>
          <a:p>
            <a:r>
              <a:rPr lang="el-GR" sz="1200" dirty="0" err="1"/>
              <a:t>ὰγαπᾷ</a:t>
            </a:r>
            <a:r>
              <a:rPr lang="el-GR" sz="1200" dirty="0"/>
              <a:t> </a:t>
            </a:r>
            <a:r>
              <a:rPr lang="el-GR" sz="1200" dirty="0" err="1"/>
              <a:t>ό</a:t>
            </a:r>
            <a:r>
              <a:rPr lang="el-GR" sz="1200" dirty="0"/>
              <a:t> </a:t>
            </a:r>
            <a:r>
              <a:rPr lang="el-GR" sz="1200" dirty="0" err="1"/>
              <a:t>Ἰωάνης</a:t>
            </a:r>
            <a:r>
              <a:rPr lang="el-GR" sz="1200" dirty="0"/>
              <a:t> </a:t>
            </a:r>
            <a:r>
              <a:rPr lang="el-GR" sz="1200" dirty="0" err="1"/>
              <a:t>τὴν</a:t>
            </a:r>
            <a:r>
              <a:rPr lang="el-GR" sz="1200" dirty="0"/>
              <a:t> </a:t>
            </a:r>
            <a:r>
              <a:rPr lang="el-GR" sz="1200" dirty="0" err="1"/>
              <a:t>Μαριάμμην</a:t>
            </a:r>
            <a:endParaRPr lang="el-GR" sz="1200" dirty="0"/>
          </a:p>
          <a:p>
            <a:r>
              <a:rPr lang="el-GR" sz="1200" dirty="0" err="1"/>
              <a:t>τὴν</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Ἰωάνης</a:t>
            </a:r>
            <a:r>
              <a:rPr lang="el-GR" sz="1200" dirty="0"/>
              <a:t> </a:t>
            </a:r>
            <a:r>
              <a:rPr lang="el-GR" sz="1200" dirty="0" err="1"/>
              <a:t>ὰγαπᾷ</a:t>
            </a:r>
            <a:endParaRPr lang="el-GR" sz="1200" dirty="0"/>
          </a:p>
        </p:txBody>
      </p:sp>
      <p:graphicFrame>
        <p:nvGraphicFramePr>
          <p:cNvPr id="9" name="Table 8">
            <a:extLst>
              <a:ext uri="{FF2B5EF4-FFF2-40B4-BE49-F238E27FC236}">
                <a16:creationId xmlns:a16="http://schemas.microsoft.com/office/drawing/2014/main" id="{3950B25F-80E8-9D43-AF34-7B0AA3CC0F14}"/>
              </a:ext>
            </a:extLst>
          </p:cNvPr>
          <p:cNvGraphicFramePr>
            <a:graphicFrameLocks noGrp="1"/>
          </p:cNvGraphicFramePr>
          <p:nvPr>
            <p:extLst>
              <p:ext uri="{D42A27DB-BD31-4B8C-83A1-F6EECF244321}">
                <p14:modId xmlns:p14="http://schemas.microsoft.com/office/powerpoint/2010/main" val="1213891879"/>
              </p:ext>
            </p:extLst>
          </p:nvPr>
        </p:nvGraphicFramePr>
        <p:xfrm>
          <a:off x="6758777" y="921841"/>
          <a:ext cx="2209800" cy="518160"/>
        </p:xfrm>
        <a:graphic>
          <a:graphicData uri="http://schemas.openxmlformats.org/drawingml/2006/table">
            <a:tbl>
              <a:tblPr firstRow="1" bandRow="1">
                <a:tableStyleId>{2D5ABB26-0587-4C30-8999-92F81FD0307C}</a:tableStyleId>
              </a:tblPr>
              <a:tblGrid>
                <a:gridCol w="1614854">
                  <a:extLst>
                    <a:ext uri="{9D8B030D-6E8A-4147-A177-3AD203B41FA5}">
                      <a16:colId xmlns:a16="http://schemas.microsoft.com/office/drawing/2014/main" val="1118112421"/>
                    </a:ext>
                  </a:extLst>
                </a:gridCol>
                <a:gridCol w="594946">
                  <a:extLst>
                    <a:ext uri="{9D8B030D-6E8A-4147-A177-3AD203B41FA5}">
                      <a16:colId xmlns:a16="http://schemas.microsoft.com/office/drawing/2014/main" val="1895168767"/>
                    </a:ext>
                  </a:extLst>
                </a:gridCol>
              </a:tblGrid>
              <a:tr h="370840">
                <a:tc>
                  <a:txBody>
                    <a:bodyPr/>
                    <a:lstStyle/>
                    <a:p>
                      <a:pPr algn="l"/>
                      <a:r>
                        <a:rPr lang="en-US" b="1" dirty="0"/>
                        <a:t>Combinations:</a:t>
                      </a:r>
                    </a:p>
                  </a:txBody>
                  <a:tcPr anchor="ctr"/>
                </a:tc>
                <a:tc>
                  <a:txBody>
                    <a:bodyPr/>
                    <a:lstStyle/>
                    <a:p>
                      <a:pPr algn="ctr"/>
                      <a:r>
                        <a:rPr lang="en-US" sz="2800" dirty="0"/>
                        <a:t>96</a:t>
                      </a:r>
                    </a:p>
                  </a:txBody>
                  <a:tcPr>
                    <a:solidFill>
                      <a:srgbClr val="009EC0"/>
                    </a:solidFill>
                  </a:tcPr>
                </a:tc>
                <a:extLst>
                  <a:ext uri="{0D108BD9-81ED-4DB2-BD59-A6C34878D82A}">
                    <a16:rowId xmlns:a16="http://schemas.microsoft.com/office/drawing/2014/main" val="3850463457"/>
                  </a:ext>
                </a:extLst>
              </a:tr>
            </a:tbl>
          </a:graphicData>
        </a:graphic>
      </p:graphicFrame>
    </p:spTree>
    <p:extLst>
      <p:ext uri="{BB962C8B-B14F-4D97-AF65-F5344CB8AC3E}">
        <p14:creationId xmlns:p14="http://schemas.microsoft.com/office/powerpoint/2010/main" val="137468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250"/>
                                        <p:tgtEl>
                                          <p:spTgt spid="3"/>
                                        </p:tgtEl>
                                      </p:cBhvr>
                                    </p:animEffect>
                                  </p:childTnLst>
                                </p:cTn>
                              </p:par>
                            </p:childTnLst>
                          </p:cTn>
                        </p:par>
                        <p:par>
                          <p:cTn id="17" fill="hold">
                            <p:stCondLst>
                              <p:cond delay="250"/>
                            </p:stCondLst>
                            <p:childTnLst>
                              <p:par>
                                <p:cTn id="18" presetID="10" presetClass="entr" presetSubtype="0"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250"/>
                                        <p:tgtEl>
                                          <p:spTgt spid="26"/>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250"/>
                                        <p:tgtEl>
                                          <p:spTgt spid="27"/>
                                        </p:tgtEl>
                                      </p:cBhvr>
                                    </p:animEffect>
                                  </p:childTnLst>
                                </p:cTn>
                              </p:par>
                            </p:childTnLst>
                          </p:cTn>
                        </p:par>
                        <p:par>
                          <p:cTn id="25" fill="hold">
                            <p:stCondLst>
                              <p:cond delay="750"/>
                            </p:stCondLst>
                            <p:childTnLst>
                              <p:par>
                                <p:cTn id="26" presetID="10" presetClass="entr" presetSubtype="0"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25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26" grpId="0"/>
      <p:bldP spid="27"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916713012"/>
              </p:ext>
            </p:extLst>
          </p:nvPr>
        </p:nvGraphicFramePr>
        <p:xfrm>
          <a:off x="457200" y="1447800"/>
          <a:ext cx="8229600"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Variations of “John loves Mary”</a:t>
            </a:r>
          </a:p>
        </p:txBody>
      </p:sp>
      <p:sp>
        <p:nvSpPr>
          <p:cNvPr id="7" name="TextBox 6"/>
          <p:cNvSpPr txBox="1"/>
          <p:nvPr/>
        </p:nvSpPr>
        <p:spPr>
          <a:xfrm>
            <a:off x="228600" y="762000"/>
            <a:ext cx="8610600" cy="461665"/>
          </a:xfrm>
          <a:prstGeom prst="rect">
            <a:avLst/>
          </a:prstGeom>
          <a:noFill/>
        </p:spPr>
        <p:txBody>
          <a:bodyPr wrap="square" rtlCol="0">
            <a:spAutoFit/>
          </a:bodyPr>
          <a:lstStyle/>
          <a:p>
            <a:r>
              <a:rPr lang="en-US" sz="2400" b="1" dirty="0">
                <a:solidFill>
                  <a:schemeClr val="bg1">
                    <a:lumMod val="50000"/>
                    <a:lumOff val="50000"/>
                  </a:schemeClr>
                </a:solidFill>
              </a:rPr>
              <a:t>That would be translated the same way in English</a:t>
            </a:r>
          </a:p>
        </p:txBody>
      </p:sp>
      <p:sp>
        <p:nvSpPr>
          <p:cNvPr id="2" name="Rectangle 1">
            <a:extLst>
              <a:ext uri="{FF2B5EF4-FFF2-40B4-BE49-F238E27FC236}">
                <a16:creationId xmlns:a16="http://schemas.microsoft.com/office/drawing/2014/main" id="{4327B35E-C8D4-B149-8292-0C86019EE8F4}"/>
              </a:ext>
            </a:extLst>
          </p:cNvPr>
          <p:cNvSpPr/>
          <p:nvPr/>
        </p:nvSpPr>
        <p:spPr>
          <a:xfrm>
            <a:off x="381000" y="1447800"/>
            <a:ext cx="22098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054FD88-1C9C-A84F-986E-370680564ABA}"/>
              </a:ext>
            </a:extLst>
          </p:cNvPr>
          <p:cNvSpPr/>
          <p:nvPr/>
        </p:nvSpPr>
        <p:spPr>
          <a:xfrm>
            <a:off x="2590800" y="1447800"/>
            <a:ext cx="19050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18FE0F0-E3F2-4B42-930A-52A2DFE64F98}"/>
              </a:ext>
            </a:extLst>
          </p:cNvPr>
          <p:cNvSpPr/>
          <p:nvPr/>
        </p:nvSpPr>
        <p:spPr>
          <a:xfrm>
            <a:off x="4495800" y="1447800"/>
            <a:ext cx="21336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B96533-793F-B441-BE71-C7683923C869}"/>
              </a:ext>
            </a:extLst>
          </p:cNvPr>
          <p:cNvSpPr/>
          <p:nvPr/>
        </p:nvSpPr>
        <p:spPr>
          <a:xfrm>
            <a:off x="6629400" y="1447800"/>
            <a:ext cx="22098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018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5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250"/>
                                        <p:tgtEl>
                                          <p:spTgt spid="2"/>
                                        </p:tgtEl>
                                      </p:cBhvr>
                                    </p:animEffect>
                                    <p:set>
                                      <p:cBhvr>
                                        <p:cTn id="15" dur="1" fill="hold">
                                          <p:stCondLst>
                                            <p:cond delay="249"/>
                                          </p:stCondLst>
                                        </p:cTn>
                                        <p:tgtEl>
                                          <p:spTgt spid="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250"/>
                                        <p:tgtEl>
                                          <p:spTgt spid="8"/>
                                        </p:tgtEl>
                                      </p:cBhvr>
                                    </p:animEffect>
                                    <p:set>
                                      <p:cBhvr>
                                        <p:cTn id="20" dur="1" fill="hold">
                                          <p:stCondLst>
                                            <p:cond delay="249"/>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250"/>
                                        <p:tgtEl>
                                          <p:spTgt spid="9"/>
                                        </p:tgtEl>
                                      </p:cBhvr>
                                    </p:animEffect>
                                    <p:set>
                                      <p:cBhvr>
                                        <p:cTn id="25" dur="1" fill="hold">
                                          <p:stCondLst>
                                            <p:cond delay="249"/>
                                          </p:stCondLst>
                                        </p:cTn>
                                        <p:tgtEl>
                                          <p:spTgt spid="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0" nodeType="clickEffect">
                                  <p:stCondLst>
                                    <p:cond delay="0"/>
                                  </p:stCondLst>
                                  <p:childTnLst>
                                    <p:animEffect transition="out" filter="fade">
                                      <p:cBhvr>
                                        <p:cTn id="29" dur="250"/>
                                        <p:tgtEl>
                                          <p:spTgt spid="10"/>
                                        </p:tgtEl>
                                      </p:cBhvr>
                                    </p:animEffect>
                                    <p:set>
                                      <p:cBhvr>
                                        <p:cTn id="30" dur="1" fill="hold">
                                          <p:stCondLst>
                                            <p:cond delay="24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 grpId="0" animBg="1"/>
      <p:bldP spid="8"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81361" y="2048104"/>
            <a:ext cx="6669943" cy="2597316"/>
          </a:xfrm>
          <a:prstGeom prst="rect">
            <a:avLst/>
          </a:prstGeom>
          <a:solidFill>
            <a:srgbClr val="22222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400" dirty="0"/>
          </a:p>
        </p:txBody>
      </p:sp>
      <p:cxnSp>
        <p:nvCxnSpPr>
          <p:cNvPr id="6" name="Straight Connector 5"/>
          <p:cNvCxnSpPr/>
          <p:nvPr/>
        </p:nvCxnSpPr>
        <p:spPr>
          <a:xfrm>
            <a:off x="1281361" y="1922244"/>
            <a:ext cx="6669943" cy="0"/>
          </a:xfrm>
          <a:prstGeom prst="line">
            <a:avLst/>
          </a:prstGeom>
          <a:ln w="53975">
            <a:solidFill>
              <a:srgbClr val="009EC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1281361" y="4763495"/>
            <a:ext cx="6669943" cy="0"/>
          </a:xfrm>
          <a:prstGeom prst="line">
            <a:avLst/>
          </a:prstGeom>
          <a:ln w="53975">
            <a:solidFill>
              <a:srgbClr val="009EC0"/>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433270" y="3624421"/>
            <a:ext cx="2286954" cy="369332"/>
          </a:xfrm>
          <a:prstGeom prst="rect">
            <a:avLst/>
          </a:prstGeom>
          <a:noFill/>
        </p:spPr>
        <p:txBody>
          <a:bodyPr wrap="square" rtlCol="0">
            <a:spAutoFit/>
          </a:bodyPr>
          <a:lstStyle/>
          <a:p>
            <a:pPr algn="ctr"/>
            <a:r>
              <a:rPr lang="en-US" dirty="0"/>
              <a:t>Greek NT Manuscripts</a:t>
            </a:r>
          </a:p>
        </p:txBody>
      </p:sp>
      <p:sp>
        <p:nvSpPr>
          <p:cNvPr id="9" name="TextBox 8"/>
          <p:cNvSpPr txBox="1"/>
          <p:nvPr/>
        </p:nvSpPr>
        <p:spPr>
          <a:xfrm>
            <a:off x="3202813" y="2540106"/>
            <a:ext cx="2747868" cy="1200329"/>
          </a:xfrm>
          <a:prstGeom prst="rect">
            <a:avLst/>
          </a:prstGeom>
          <a:noFill/>
        </p:spPr>
        <p:txBody>
          <a:bodyPr wrap="none" rtlCol="0">
            <a:spAutoFit/>
          </a:bodyPr>
          <a:lstStyle/>
          <a:p>
            <a:pPr algn="ctr"/>
            <a:r>
              <a:rPr lang="en-US" sz="7200" dirty="0"/>
              <a:t>6,000+</a:t>
            </a:r>
          </a:p>
        </p:txBody>
      </p:sp>
    </p:spTree>
    <p:extLst>
      <p:ext uri="{BB962C8B-B14F-4D97-AF65-F5344CB8AC3E}">
        <p14:creationId xmlns:p14="http://schemas.microsoft.com/office/powerpoint/2010/main" val="358749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50"/>
                                        <p:tgtEl>
                                          <p:spTgt spid="7"/>
                                        </p:tgtEl>
                                      </p:cBhvr>
                                    </p:animEffect>
                                  </p:childTnLst>
                                </p:cTn>
                              </p:par>
                            </p:childTnLst>
                          </p:cTn>
                        </p:par>
                        <p:par>
                          <p:cTn id="11" fill="hold">
                            <p:stCondLst>
                              <p:cond delay="250"/>
                            </p:stCondLst>
                            <p:childTnLst>
                              <p:par>
                                <p:cTn id="12" presetID="10"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50"/>
                                        <p:tgtEl>
                                          <p:spTgt spid="4"/>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250"/>
                                        <p:tgtEl>
                                          <p:spTgt spid="8"/>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9"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623731340"/>
              </p:ext>
            </p:extLst>
          </p:nvPr>
        </p:nvGraphicFramePr>
        <p:xfrm>
          <a:off x="457200" y="1447800"/>
          <a:ext cx="8229600"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28600" y="166554"/>
            <a:ext cx="8610600" cy="769441"/>
          </a:xfrm>
          <a:prstGeom prst="rect">
            <a:avLst/>
          </a:prstGeom>
          <a:noFill/>
        </p:spPr>
        <p:txBody>
          <a:bodyPr wrap="square" rtlCol="0">
            <a:spAutoFit/>
          </a:bodyPr>
          <a:lstStyle/>
          <a:p>
            <a:r>
              <a:rPr lang="en-US" sz="4400" b="1" dirty="0"/>
              <a:t>Number of variants (by certainty)</a:t>
            </a:r>
          </a:p>
        </p:txBody>
      </p:sp>
      <p:sp>
        <p:nvSpPr>
          <p:cNvPr id="7" name="TextBox 6"/>
          <p:cNvSpPr txBox="1"/>
          <p:nvPr/>
        </p:nvSpPr>
        <p:spPr>
          <a:xfrm>
            <a:off x="228600" y="762000"/>
            <a:ext cx="8610600" cy="461665"/>
          </a:xfrm>
          <a:prstGeom prst="rect">
            <a:avLst/>
          </a:prstGeom>
          <a:noFill/>
        </p:spPr>
        <p:txBody>
          <a:bodyPr wrap="square" rtlCol="0">
            <a:spAutoFit/>
          </a:bodyPr>
          <a:lstStyle/>
          <a:p>
            <a:r>
              <a:rPr lang="en-US" sz="2400" b="1" dirty="0">
                <a:solidFill>
                  <a:schemeClr val="bg1">
                    <a:lumMod val="50000"/>
                    <a:lumOff val="50000"/>
                  </a:schemeClr>
                </a:solidFill>
              </a:rPr>
              <a:t>From the United Bible Society</a:t>
            </a:r>
          </a:p>
        </p:txBody>
      </p:sp>
      <p:grpSp>
        <p:nvGrpSpPr>
          <p:cNvPr id="14" name="Group 13">
            <a:extLst>
              <a:ext uri="{FF2B5EF4-FFF2-40B4-BE49-F238E27FC236}">
                <a16:creationId xmlns:a16="http://schemas.microsoft.com/office/drawing/2014/main" id="{758833B3-31EA-A84B-8F03-82F932139F67}"/>
              </a:ext>
            </a:extLst>
          </p:cNvPr>
          <p:cNvGrpSpPr/>
          <p:nvPr/>
        </p:nvGrpSpPr>
        <p:grpSpPr>
          <a:xfrm>
            <a:off x="4038600" y="1048434"/>
            <a:ext cx="4914161" cy="5809566"/>
            <a:chOff x="4038600" y="1048434"/>
            <a:chExt cx="4914161" cy="5809566"/>
          </a:xfrm>
        </p:grpSpPr>
        <p:sp>
          <p:nvSpPr>
            <p:cNvPr id="8" name="TextBox 7">
              <a:extLst>
                <a:ext uri="{FF2B5EF4-FFF2-40B4-BE49-F238E27FC236}">
                  <a16:creationId xmlns:a16="http://schemas.microsoft.com/office/drawing/2014/main" id="{D5F8E1D5-6B94-6246-A5EB-FA48C975D278}"/>
                </a:ext>
              </a:extLst>
            </p:cNvPr>
            <p:cNvSpPr txBox="1"/>
            <p:nvPr/>
          </p:nvSpPr>
          <p:spPr>
            <a:xfrm>
              <a:off x="8077200" y="1981200"/>
              <a:ext cx="875561" cy="369332"/>
            </a:xfrm>
            <a:prstGeom prst="rect">
              <a:avLst/>
            </a:prstGeom>
            <a:noFill/>
          </p:spPr>
          <p:txBody>
            <a:bodyPr wrap="none" rtlCol="0">
              <a:spAutoFit/>
            </a:bodyPr>
            <a:lstStyle/>
            <a:p>
              <a:r>
                <a:rPr lang="en-US" dirty="0"/>
                <a:t>0.366%</a:t>
              </a:r>
            </a:p>
          </p:txBody>
        </p:sp>
        <p:sp>
          <p:nvSpPr>
            <p:cNvPr id="9" name="TextBox 8">
              <a:extLst>
                <a:ext uri="{FF2B5EF4-FFF2-40B4-BE49-F238E27FC236}">
                  <a16:creationId xmlns:a16="http://schemas.microsoft.com/office/drawing/2014/main" id="{BDEDE35F-B1C8-7E45-AC8F-6F5C85A7F7D6}"/>
                </a:ext>
              </a:extLst>
            </p:cNvPr>
            <p:cNvSpPr txBox="1"/>
            <p:nvPr/>
          </p:nvSpPr>
          <p:spPr>
            <a:xfrm>
              <a:off x="8077200" y="3225225"/>
              <a:ext cx="875561" cy="369332"/>
            </a:xfrm>
            <a:prstGeom prst="rect">
              <a:avLst/>
            </a:prstGeom>
            <a:noFill/>
          </p:spPr>
          <p:txBody>
            <a:bodyPr wrap="none" rtlCol="0">
              <a:spAutoFit/>
            </a:bodyPr>
            <a:lstStyle/>
            <a:p>
              <a:r>
                <a:rPr lang="en-US" dirty="0"/>
                <a:t>0.379%</a:t>
              </a:r>
            </a:p>
          </p:txBody>
        </p:sp>
        <p:sp>
          <p:nvSpPr>
            <p:cNvPr id="10" name="TextBox 9">
              <a:extLst>
                <a:ext uri="{FF2B5EF4-FFF2-40B4-BE49-F238E27FC236}">
                  <a16:creationId xmlns:a16="http://schemas.microsoft.com/office/drawing/2014/main" id="{77B19763-66C2-D04B-912C-DB9F1D26CB24}"/>
                </a:ext>
              </a:extLst>
            </p:cNvPr>
            <p:cNvSpPr txBox="1"/>
            <p:nvPr/>
          </p:nvSpPr>
          <p:spPr>
            <a:xfrm>
              <a:off x="8077199" y="5686941"/>
              <a:ext cx="875561" cy="369332"/>
            </a:xfrm>
            <a:prstGeom prst="rect">
              <a:avLst/>
            </a:prstGeom>
            <a:noFill/>
          </p:spPr>
          <p:txBody>
            <a:bodyPr wrap="none" rtlCol="0">
              <a:spAutoFit/>
            </a:bodyPr>
            <a:lstStyle/>
            <a:p>
              <a:r>
                <a:rPr lang="en-US" dirty="0"/>
                <a:t>0.007%</a:t>
              </a:r>
            </a:p>
          </p:txBody>
        </p:sp>
        <p:sp>
          <p:nvSpPr>
            <p:cNvPr id="11" name="TextBox 10">
              <a:extLst>
                <a:ext uri="{FF2B5EF4-FFF2-40B4-BE49-F238E27FC236}">
                  <a16:creationId xmlns:a16="http://schemas.microsoft.com/office/drawing/2014/main" id="{D92E09C2-6FF5-E447-85A2-FE3FECE4189F}"/>
                </a:ext>
              </a:extLst>
            </p:cNvPr>
            <p:cNvSpPr txBox="1"/>
            <p:nvPr/>
          </p:nvSpPr>
          <p:spPr>
            <a:xfrm>
              <a:off x="8077199" y="4473726"/>
              <a:ext cx="875561" cy="369332"/>
            </a:xfrm>
            <a:prstGeom prst="rect">
              <a:avLst/>
            </a:prstGeom>
            <a:noFill/>
          </p:spPr>
          <p:txBody>
            <a:bodyPr wrap="none" rtlCol="0">
              <a:spAutoFit/>
            </a:bodyPr>
            <a:lstStyle/>
            <a:p>
              <a:r>
                <a:rPr lang="en-US" dirty="0"/>
                <a:t>0.256%</a:t>
              </a:r>
            </a:p>
          </p:txBody>
        </p:sp>
        <p:sp>
          <p:nvSpPr>
            <p:cNvPr id="12" name="TextBox 11">
              <a:extLst>
                <a:ext uri="{FF2B5EF4-FFF2-40B4-BE49-F238E27FC236}">
                  <a16:creationId xmlns:a16="http://schemas.microsoft.com/office/drawing/2014/main" id="{7BD20E76-6530-D046-9013-3A0FC0EE6C14}"/>
                </a:ext>
              </a:extLst>
            </p:cNvPr>
            <p:cNvSpPr txBox="1"/>
            <p:nvPr/>
          </p:nvSpPr>
          <p:spPr>
            <a:xfrm>
              <a:off x="7641652" y="1048434"/>
              <a:ext cx="1311108" cy="369332"/>
            </a:xfrm>
            <a:prstGeom prst="rect">
              <a:avLst/>
            </a:prstGeom>
            <a:noFill/>
          </p:spPr>
          <p:txBody>
            <a:bodyPr wrap="square" rtlCol="0">
              <a:spAutoFit/>
            </a:bodyPr>
            <a:lstStyle/>
            <a:p>
              <a:r>
                <a:rPr lang="en-US" b="1" dirty="0"/>
                <a:t>% of words</a:t>
              </a:r>
              <a:r>
                <a:rPr lang="en-US" b="1" baseline="30000" dirty="0"/>
                <a:t>1</a:t>
              </a:r>
              <a:endParaRPr lang="en-US" b="1" dirty="0"/>
            </a:p>
          </p:txBody>
        </p:sp>
        <p:sp>
          <p:nvSpPr>
            <p:cNvPr id="13" name="TextBox 12">
              <a:extLst>
                <a:ext uri="{FF2B5EF4-FFF2-40B4-BE49-F238E27FC236}">
                  <a16:creationId xmlns:a16="http://schemas.microsoft.com/office/drawing/2014/main" id="{F074FF42-D4E2-E34C-BF0A-8C431F664BFB}"/>
                </a:ext>
              </a:extLst>
            </p:cNvPr>
            <p:cNvSpPr txBox="1"/>
            <p:nvPr/>
          </p:nvSpPr>
          <p:spPr>
            <a:xfrm>
              <a:off x="4038600" y="6488668"/>
              <a:ext cx="4914160" cy="369332"/>
            </a:xfrm>
            <a:prstGeom prst="rect">
              <a:avLst/>
            </a:prstGeom>
            <a:noFill/>
          </p:spPr>
          <p:txBody>
            <a:bodyPr wrap="square" rtlCol="0">
              <a:spAutoFit/>
            </a:bodyPr>
            <a:lstStyle/>
            <a:p>
              <a:pPr algn="r"/>
              <a:r>
                <a:rPr lang="en-US" baseline="30000" dirty="0"/>
                <a:t>1</a:t>
              </a:r>
              <a:r>
                <a:rPr lang="en-US" dirty="0"/>
                <a:t> There are 138,020 words in the New Testament</a:t>
              </a:r>
            </a:p>
          </p:txBody>
        </p:sp>
      </p:grpSp>
    </p:spTree>
    <p:extLst>
      <p:ext uri="{BB962C8B-B14F-4D97-AF65-F5344CB8AC3E}">
        <p14:creationId xmlns:p14="http://schemas.microsoft.com/office/powerpoint/2010/main" val="615748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94369"/>
              </p:ext>
            </p:extLst>
          </p:nvPr>
        </p:nvGraphicFramePr>
        <p:xfrm>
          <a:off x="457200" y="1447800"/>
          <a:ext cx="8229600"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Number of variants (by certainty)</a:t>
            </a:r>
          </a:p>
        </p:txBody>
      </p:sp>
      <p:sp>
        <p:nvSpPr>
          <p:cNvPr id="7" name="TextBox 6"/>
          <p:cNvSpPr txBox="1"/>
          <p:nvPr/>
        </p:nvSpPr>
        <p:spPr>
          <a:xfrm>
            <a:off x="228600" y="762000"/>
            <a:ext cx="8610600" cy="461665"/>
          </a:xfrm>
          <a:prstGeom prst="rect">
            <a:avLst/>
          </a:prstGeom>
          <a:noFill/>
        </p:spPr>
        <p:txBody>
          <a:bodyPr wrap="square" rtlCol="0">
            <a:spAutoFit/>
          </a:bodyPr>
          <a:lstStyle/>
          <a:p>
            <a:r>
              <a:rPr lang="en-US" sz="2400" b="1" dirty="0">
                <a:solidFill>
                  <a:schemeClr val="bg1">
                    <a:lumMod val="50000"/>
                    <a:lumOff val="50000"/>
                  </a:schemeClr>
                </a:solidFill>
              </a:rPr>
              <a:t>From the United Bible Society</a:t>
            </a:r>
          </a:p>
        </p:txBody>
      </p:sp>
    </p:spTree>
    <p:extLst>
      <p:ext uri="{BB962C8B-B14F-4D97-AF65-F5344CB8AC3E}">
        <p14:creationId xmlns:p14="http://schemas.microsoft.com/office/powerpoint/2010/main" val="1524507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Bart D. Ehrman - Wikipedia">
            <a:extLst>
              <a:ext uri="{FF2B5EF4-FFF2-40B4-BE49-F238E27FC236}">
                <a16:creationId xmlns:a16="http://schemas.microsoft.com/office/drawing/2014/main" id="{C4492C44-61D4-3B4F-96A3-AC804077F4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0"/>
            <a:ext cx="580866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isquoting Jesus: The Story Behind Who Changed the Bible and Why ...">
            <a:extLst>
              <a:ext uri="{FF2B5EF4-FFF2-40B4-BE49-F238E27FC236}">
                <a16:creationId xmlns:a16="http://schemas.microsoft.com/office/drawing/2014/main" id="{57800C52-FF78-2F44-A63F-DF1ED9C324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5037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24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5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fade">
                                      <p:cBhvr>
                                        <p:cTn id="12" dur="25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DB3BC2-55D4-1244-B2EF-6EC56D5FBF26}"/>
              </a:ext>
            </a:extLst>
          </p:cNvPr>
          <p:cNvSpPr txBox="1"/>
          <p:nvPr/>
        </p:nvSpPr>
        <p:spPr>
          <a:xfrm>
            <a:off x="30480" y="3370183"/>
            <a:ext cx="2971800" cy="1354217"/>
          </a:xfrm>
          <a:prstGeom prst="rect">
            <a:avLst/>
          </a:prstGeom>
          <a:noFill/>
        </p:spPr>
        <p:txBody>
          <a:bodyPr wrap="square" rtlCol="0">
            <a:spAutoFit/>
          </a:bodyPr>
          <a:lstStyle/>
          <a:p>
            <a:r>
              <a:rPr lang="en-US" sz="2800" b="1" dirty="0">
                <a:solidFill>
                  <a:srgbClr val="CA5C0E"/>
                </a:solidFill>
              </a:rPr>
              <a:t>Over-confidence</a:t>
            </a:r>
            <a:br>
              <a:rPr lang="en-US" sz="2800" dirty="0"/>
            </a:br>
            <a:r>
              <a:rPr lang="en-US" dirty="0"/>
              <a:t>“there are no questions about the what was in the originals”</a:t>
            </a:r>
            <a:endParaRPr lang="en-US" sz="2800" dirty="0"/>
          </a:p>
        </p:txBody>
      </p:sp>
      <p:sp>
        <p:nvSpPr>
          <p:cNvPr id="7" name="TextBox 6">
            <a:extLst>
              <a:ext uri="{FF2B5EF4-FFF2-40B4-BE49-F238E27FC236}">
                <a16:creationId xmlns:a16="http://schemas.microsoft.com/office/drawing/2014/main" id="{23FA9675-C60B-F642-8DAF-43A23A13EFA2}"/>
              </a:ext>
            </a:extLst>
          </p:cNvPr>
          <p:cNvSpPr txBox="1"/>
          <p:nvPr/>
        </p:nvSpPr>
        <p:spPr>
          <a:xfrm>
            <a:off x="3002280" y="3370182"/>
            <a:ext cx="3139440" cy="1354217"/>
          </a:xfrm>
          <a:prstGeom prst="rect">
            <a:avLst/>
          </a:prstGeom>
          <a:noFill/>
        </p:spPr>
        <p:txBody>
          <a:bodyPr wrap="square" rtlCol="0">
            <a:spAutoFit/>
          </a:bodyPr>
          <a:lstStyle/>
          <a:p>
            <a:r>
              <a:rPr lang="en-US" sz="2800" b="1" dirty="0">
                <a:solidFill>
                  <a:srgbClr val="009EC0"/>
                </a:solidFill>
              </a:rPr>
              <a:t>Realistic</a:t>
            </a:r>
            <a:br>
              <a:rPr lang="en-US" sz="2800" dirty="0"/>
            </a:br>
            <a:r>
              <a:rPr lang="en-US" dirty="0"/>
              <a:t>“we can have confidence about the what was in the originals (despite some questions)”</a:t>
            </a:r>
            <a:endParaRPr lang="en-US" sz="2800" dirty="0"/>
          </a:p>
        </p:txBody>
      </p:sp>
      <p:sp>
        <p:nvSpPr>
          <p:cNvPr id="8" name="TextBox 7">
            <a:extLst>
              <a:ext uri="{FF2B5EF4-FFF2-40B4-BE49-F238E27FC236}">
                <a16:creationId xmlns:a16="http://schemas.microsoft.com/office/drawing/2014/main" id="{E22F0740-F8ED-3B4D-8061-2BA3778F6F35}"/>
              </a:ext>
            </a:extLst>
          </p:cNvPr>
          <p:cNvSpPr txBox="1"/>
          <p:nvPr/>
        </p:nvSpPr>
        <p:spPr>
          <a:xfrm>
            <a:off x="6141720" y="3370182"/>
            <a:ext cx="2971800" cy="1077218"/>
          </a:xfrm>
          <a:prstGeom prst="rect">
            <a:avLst/>
          </a:prstGeom>
          <a:noFill/>
        </p:spPr>
        <p:txBody>
          <a:bodyPr wrap="square" rtlCol="0">
            <a:spAutoFit/>
          </a:bodyPr>
          <a:lstStyle/>
          <a:p>
            <a:r>
              <a:rPr lang="en-US" sz="2800" b="1" dirty="0">
                <a:solidFill>
                  <a:srgbClr val="C00000"/>
                </a:solidFill>
              </a:rPr>
              <a:t>Hyper-skepticism</a:t>
            </a:r>
            <a:br>
              <a:rPr lang="en-US" sz="2800" dirty="0"/>
            </a:br>
            <a:r>
              <a:rPr lang="en-US" dirty="0"/>
              <a:t>“we have no clue what was in the originals!!!!!!!!!!”</a:t>
            </a:r>
            <a:endParaRPr lang="en-US" sz="2800" dirty="0"/>
          </a:p>
        </p:txBody>
      </p:sp>
      <p:grpSp>
        <p:nvGrpSpPr>
          <p:cNvPr id="19" name="Group 18">
            <a:extLst>
              <a:ext uri="{FF2B5EF4-FFF2-40B4-BE49-F238E27FC236}">
                <a16:creationId xmlns:a16="http://schemas.microsoft.com/office/drawing/2014/main" id="{6B2198B0-C1C6-3C4F-BAF8-0F9332E342F3}"/>
              </a:ext>
            </a:extLst>
          </p:cNvPr>
          <p:cNvGrpSpPr/>
          <p:nvPr/>
        </p:nvGrpSpPr>
        <p:grpSpPr>
          <a:xfrm>
            <a:off x="1866900" y="242418"/>
            <a:ext cx="5410200" cy="2987988"/>
            <a:chOff x="1866900" y="1211525"/>
            <a:chExt cx="5410200" cy="2227843"/>
          </a:xfrm>
        </p:grpSpPr>
        <p:sp>
          <p:nvSpPr>
            <p:cNvPr id="10" name="TextBox 9">
              <a:extLst>
                <a:ext uri="{FF2B5EF4-FFF2-40B4-BE49-F238E27FC236}">
                  <a16:creationId xmlns:a16="http://schemas.microsoft.com/office/drawing/2014/main" id="{E769699E-E167-8C4E-81CD-7277C26958A3}"/>
                </a:ext>
              </a:extLst>
            </p:cNvPr>
            <p:cNvSpPr txBox="1"/>
            <p:nvPr/>
          </p:nvSpPr>
          <p:spPr>
            <a:xfrm>
              <a:off x="3086100" y="1617561"/>
              <a:ext cx="2971800" cy="527800"/>
            </a:xfrm>
            <a:prstGeom prst="rect">
              <a:avLst/>
            </a:prstGeom>
            <a:noFill/>
          </p:spPr>
          <p:txBody>
            <a:bodyPr wrap="square" rtlCol="0">
              <a:spAutoFit/>
            </a:bodyPr>
            <a:lstStyle/>
            <a:p>
              <a:r>
                <a:rPr lang="en-US" sz="2000" dirty="0">
                  <a:solidFill>
                    <a:schemeClr val="tx1">
                      <a:lumMod val="50000"/>
                    </a:schemeClr>
                  </a:solidFill>
                  <a:latin typeface="Calibri" panose="020F0502020204030204" pitchFamily="34" charset="0"/>
                  <a:ea typeface="Brush Script MT" panose="03060802040406070304" pitchFamily="66" charset="-122"/>
                  <a:cs typeface="Calibri" panose="020F0502020204030204" pitchFamily="34" charset="0"/>
                </a:rPr>
                <a:t>over-confidence can lead</a:t>
              </a:r>
            </a:p>
            <a:p>
              <a:r>
                <a:rPr lang="en-US" sz="2000" dirty="0">
                  <a:solidFill>
                    <a:schemeClr val="tx1">
                      <a:lumMod val="50000"/>
                    </a:schemeClr>
                  </a:solidFill>
                  <a:latin typeface="Calibri" panose="020F0502020204030204" pitchFamily="34" charset="0"/>
                  <a:ea typeface="Brush Script MT" panose="03060802040406070304" pitchFamily="66" charset="-122"/>
                  <a:cs typeface="Calibri" panose="020F0502020204030204" pitchFamily="34" charset="0"/>
                </a:rPr>
                <a:t>to hyper-skepticism</a:t>
              </a:r>
            </a:p>
          </p:txBody>
        </p:sp>
        <p:sp>
          <p:nvSpPr>
            <p:cNvPr id="18" name="U-Turn Arrow 17">
              <a:extLst>
                <a:ext uri="{FF2B5EF4-FFF2-40B4-BE49-F238E27FC236}">
                  <a16:creationId xmlns:a16="http://schemas.microsoft.com/office/drawing/2014/main" id="{5BFF9802-2746-F748-BA27-3E1E58F742D4}"/>
                </a:ext>
              </a:extLst>
            </p:cNvPr>
            <p:cNvSpPr/>
            <p:nvPr/>
          </p:nvSpPr>
          <p:spPr>
            <a:xfrm>
              <a:off x="1866900" y="1211525"/>
              <a:ext cx="5410200" cy="2227843"/>
            </a:xfrm>
            <a:prstGeom prst="uturnArrow">
              <a:avLst>
                <a:gd name="adj1" fmla="val 1790"/>
                <a:gd name="adj2" fmla="val 7963"/>
                <a:gd name="adj3" fmla="val 14629"/>
                <a:gd name="adj4" fmla="val 85371"/>
                <a:gd name="adj5" fmla="val 10000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476562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5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5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2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Consider the top “ten missing verses”</a:t>
            </a:r>
          </a:p>
        </p:txBody>
      </p:sp>
      <p:sp>
        <p:nvSpPr>
          <p:cNvPr id="3" name="Text Placeholder 2"/>
          <p:cNvSpPr>
            <a:spLocks noGrp="1"/>
          </p:cNvSpPr>
          <p:nvPr>
            <p:ph type="body" sz="quarter" idx="13"/>
          </p:nvPr>
        </p:nvSpPr>
        <p:spPr/>
        <p:txBody>
          <a:bodyPr/>
          <a:lstStyle/>
          <a:p>
            <a:r>
              <a:rPr lang="en-US" dirty="0"/>
              <a:t>4</a:t>
            </a:r>
          </a:p>
        </p:txBody>
      </p:sp>
    </p:spTree>
    <p:extLst>
      <p:ext uri="{BB962C8B-B14F-4D97-AF65-F5344CB8AC3E}">
        <p14:creationId xmlns:p14="http://schemas.microsoft.com/office/powerpoint/2010/main" val="2836044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Top 10 “missing verses”</a:t>
            </a:r>
          </a:p>
        </p:txBody>
      </p:sp>
      <p:grpSp>
        <p:nvGrpSpPr>
          <p:cNvPr id="12" name="Group 11">
            <a:extLst>
              <a:ext uri="{FF2B5EF4-FFF2-40B4-BE49-F238E27FC236}">
                <a16:creationId xmlns:a16="http://schemas.microsoft.com/office/drawing/2014/main" id="{9C7293A5-9F6A-4A42-B28F-77E682AEFD25}"/>
              </a:ext>
            </a:extLst>
          </p:cNvPr>
          <p:cNvGrpSpPr/>
          <p:nvPr/>
        </p:nvGrpSpPr>
        <p:grpSpPr>
          <a:xfrm>
            <a:off x="533400" y="2662535"/>
            <a:ext cx="8001000" cy="685800"/>
            <a:chOff x="533400" y="2895600"/>
            <a:chExt cx="8001000" cy="685800"/>
          </a:xfrm>
        </p:grpSpPr>
        <p:sp>
          <p:nvSpPr>
            <p:cNvPr id="7" name="Oval 6">
              <a:extLst>
                <a:ext uri="{FF2B5EF4-FFF2-40B4-BE49-F238E27FC236}">
                  <a16:creationId xmlns:a16="http://schemas.microsoft.com/office/drawing/2014/main" id="{536B79E8-7DCE-0445-821B-D0B03DF78CAA}"/>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7</a:t>
              </a:r>
            </a:p>
          </p:txBody>
        </p:sp>
        <p:sp>
          <p:nvSpPr>
            <p:cNvPr id="4" name="Rectangle 3">
              <a:extLst>
                <a:ext uri="{FF2B5EF4-FFF2-40B4-BE49-F238E27FC236}">
                  <a16:creationId xmlns:a16="http://schemas.microsoft.com/office/drawing/2014/main" id="{8330B7FE-A318-9845-8F59-02267667CEC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Mark 16:18: </a:t>
              </a:r>
              <a:r>
                <a:rPr lang="en-US" sz="2200" dirty="0">
                  <a:solidFill>
                    <a:schemeClr val="tx1"/>
                  </a:solidFill>
                </a:rPr>
                <a:t>“they will pick up snakes with their hands, and if they drink any deadly poison, it will not harm them”</a:t>
              </a:r>
            </a:p>
          </p:txBody>
        </p:sp>
      </p:grpSp>
      <p:grpSp>
        <p:nvGrpSpPr>
          <p:cNvPr id="9" name="Group 8">
            <a:extLst>
              <a:ext uri="{FF2B5EF4-FFF2-40B4-BE49-F238E27FC236}">
                <a16:creationId xmlns:a16="http://schemas.microsoft.com/office/drawing/2014/main" id="{55676BE1-B42E-AD44-9DD5-FF20BEB47F36}"/>
              </a:ext>
            </a:extLst>
          </p:cNvPr>
          <p:cNvGrpSpPr/>
          <p:nvPr/>
        </p:nvGrpSpPr>
        <p:grpSpPr>
          <a:xfrm>
            <a:off x="533400" y="1600200"/>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6</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Mark 16:17: </a:t>
              </a:r>
              <a:r>
                <a:rPr lang="en-US" sz="2200" dirty="0">
                  <a:solidFill>
                    <a:schemeClr val="tx1"/>
                  </a:solidFill>
                </a:rPr>
                <a:t>“In My name they will drive out demons; they will speak in new tongues;”</a:t>
              </a:r>
            </a:p>
          </p:txBody>
        </p:sp>
      </p:grpSp>
      <p:grpSp>
        <p:nvGrpSpPr>
          <p:cNvPr id="14" name="Group 13">
            <a:extLst>
              <a:ext uri="{FF2B5EF4-FFF2-40B4-BE49-F238E27FC236}">
                <a16:creationId xmlns:a16="http://schemas.microsoft.com/office/drawing/2014/main" id="{F0A87E3B-646D-1E41-9334-E8ECC604DF38}"/>
              </a:ext>
            </a:extLst>
          </p:cNvPr>
          <p:cNvGrpSpPr/>
          <p:nvPr/>
        </p:nvGrpSpPr>
        <p:grpSpPr>
          <a:xfrm>
            <a:off x="533400" y="3724870"/>
            <a:ext cx="8001000" cy="685800"/>
            <a:chOff x="533400" y="2895600"/>
            <a:chExt cx="8001000" cy="685800"/>
          </a:xfrm>
        </p:grpSpPr>
        <p:sp>
          <p:nvSpPr>
            <p:cNvPr id="15" name="Oval 14">
              <a:extLst>
                <a:ext uri="{FF2B5EF4-FFF2-40B4-BE49-F238E27FC236}">
                  <a16:creationId xmlns:a16="http://schemas.microsoft.com/office/drawing/2014/main" id="{602F0422-D845-1E4E-A7C5-B2069A212A2E}"/>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8</a:t>
              </a:r>
            </a:p>
          </p:txBody>
        </p:sp>
        <p:sp>
          <p:nvSpPr>
            <p:cNvPr id="16" name="Rectangle 15">
              <a:extLst>
                <a:ext uri="{FF2B5EF4-FFF2-40B4-BE49-F238E27FC236}">
                  <a16:creationId xmlns:a16="http://schemas.microsoft.com/office/drawing/2014/main" id="{93230A02-C278-BF4F-B7D5-75C53BF2251C}"/>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John 5:4: “</a:t>
              </a:r>
              <a:r>
                <a:rPr lang="en-US" sz="2200" dirty="0">
                  <a:solidFill>
                    <a:schemeClr val="tx1"/>
                  </a:solidFill>
                </a:rPr>
                <a:t>for an angel of the Lord went down at certain seasons into the pool…</a:t>
              </a:r>
              <a:r>
                <a:rPr lang="en-US" sz="2200" b="1" dirty="0">
                  <a:solidFill>
                    <a:schemeClr val="tx1"/>
                  </a:solidFill>
                </a:rPr>
                <a:t>”</a:t>
              </a:r>
              <a:endParaRPr lang="en-US" sz="2200" dirty="0">
                <a:solidFill>
                  <a:schemeClr val="tx1"/>
                </a:solidFill>
              </a:endParaRPr>
            </a:p>
          </p:txBody>
        </p:sp>
      </p:grpSp>
      <p:grpSp>
        <p:nvGrpSpPr>
          <p:cNvPr id="17" name="Group 16">
            <a:extLst>
              <a:ext uri="{FF2B5EF4-FFF2-40B4-BE49-F238E27FC236}">
                <a16:creationId xmlns:a16="http://schemas.microsoft.com/office/drawing/2014/main" id="{F4A84829-4CB1-4C40-8E7D-B6CBAD01A2F4}"/>
              </a:ext>
            </a:extLst>
          </p:cNvPr>
          <p:cNvGrpSpPr/>
          <p:nvPr/>
        </p:nvGrpSpPr>
        <p:grpSpPr>
          <a:xfrm>
            <a:off x="533400" y="4787205"/>
            <a:ext cx="8001000" cy="685800"/>
            <a:chOff x="533400" y="2895600"/>
            <a:chExt cx="8001000" cy="685800"/>
          </a:xfrm>
        </p:grpSpPr>
        <p:sp>
          <p:nvSpPr>
            <p:cNvPr id="18" name="Oval 17">
              <a:extLst>
                <a:ext uri="{FF2B5EF4-FFF2-40B4-BE49-F238E27FC236}">
                  <a16:creationId xmlns:a16="http://schemas.microsoft.com/office/drawing/2014/main" id="{D1641DFD-C31E-AF4B-92BD-EE7443ED3AAF}"/>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9</a:t>
              </a:r>
            </a:p>
          </p:txBody>
        </p:sp>
        <p:sp>
          <p:nvSpPr>
            <p:cNvPr id="19" name="Rectangle 18">
              <a:extLst>
                <a:ext uri="{FF2B5EF4-FFF2-40B4-BE49-F238E27FC236}">
                  <a16:creationId xmlns:a16="http://schemas.microsoft.com/office/drawing/2014/main" id="{8C180CAD-DACF-7840-8853-448ACB5C4069}"/>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Luke 24:12: </a:t>
              </a:r>
              <a:r>
                <a:rPr lang="en-US" sz="2200" dirty="0">
                  <a:solidFill>
                    <a:schemeClr val="tx1"/>
                  </a:solidFill>
                </a:rPr>
                <a:t>Peter looks in the tomb and sees the cloths</a:t>
              </a:r>
              <a:br>
                <a:rPr lang="en-US" sz="2200" b="1" dirty="0">
                  <a:solidFill>
                    <a:schemeClr val="tx1"/>
                  </a:solidFill>
                </a:rPr>
              </a:br>
              <a:r>
                <a:rPr lang="en-US" sz="2200" dirty="0">
                  <a:solidFill>
                    <a:schemeClr val="tx1">
                      <a:lumMod val="50000"/>
                    </a:schemeClr>
                  </a:solidFill>
                </a:rPr>
                <a:t>(uncontested in Mark 14:24)</a:t>
              </a:r>
              <a:endParaRPr lang="en-US" sz="2200" dirty="0">
                <a:solidFill>
                  <a:schemeClr val="tx1"/>
                </a:solidFill>
              </a:endParaRP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grpSp>
        <p:nvGrpSpPr>
          <p:cNvPr id="20" name="Group 19">
            <a:extLst>
              <a:ext uri="{FF2B5EF4-FFF2-40B4-BE49-F238E27FC236}">
                <a16:creationId xmlns:a16="http://schemas.microsoft.com/office/drawing/2014/main" id="{E30F7F23-4C97-1445-8CD5-5D91B6A21941}"/>
              </a:ext>
            </a:extLst>
          </p:cNvPr>
          <p:cNvGrpSpPr/>
          <p:nvPr/>
        </p:nvGrpSpPr>
        <p:grpSpPr>
          <a:xfrm>
            <a:off x="533400" y="5849540"/>
            <a:ext cx="8001000" cy="685800"/>
            <a:chOff x="533400" y="2895600"/>
            <a:chExt cx="8001000" cy="685800"/>
          </a:xfrm>
        </p:grpSpPr>
        <p:sp>
          <p:nvSpPr>
            <p:cNvPr id="21" name="Oval 20">
              <a:extLst>
                <a:ext uri="{FF2B5EF4-FFF2-40B4-BE49-F238E27FC236}">
                  <a16:creationId xmlns:a16="http://schemas.microsoft.com/office/drawing/2014/main" id="{A780E5AD-3678-E849-B074-3B51080108D6}"/>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10</a:t>
              </a:r>
            </a:p>
          </p:txBody>
        </p:sp>
        <p:sp>
          <p:nvSpPr>
            <p:cNvPr id="22" name="Rectangle 21">
              <a:extLst>
                <a:ext uri="{FF2B5EF4-FFF2-40B4-BE49-F238E27FC236}">
                  <a16:creationId xmlns:a16="http://schemas.microsoft.com/office/drawing/2014/main" id="{1CA9EEF6-0E9B-6849-93E0-2FC74805DDA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Luke 24:51: “</a:t>
              </a:r>
              <a:r>
                <a:rPr lang="en-US" sz="2200" dirty="0">
                  <a:solidFill>
                    <a:schemeClr val="tx1"/>
                  </a:solidFill>
                </a:rPr>
                <a:t>While He was blessing them, He left them and was carried up into heaven”</a:t>
              </a:r>
              <a:br>
                <a:rPr lang="en-US" sz="2200" b="1" dirty="0">
                  <a:solidFill>
                    <a:schemeClr val="tx1"/>
                  </a:solidFill>
                </a:rPr>
              </a:br>
              <a:r>
                <a:rPr lang="en-US" sz="2200" dirty="0">
                  <a:solidFill>
                    <a:schemeClr val="tx1">
                      <a:lumMod val="50000"/>
                    </a:schemeClr>
                  </a:solidFill>
                </a:rPr>
                <a:t>(uncontested in John 20:3-7)</a:t>
              </a:r>
            </a:p>
          </p:txBody>
        </p:sp>
      </p:grpSp>
    </p:spTree>
    <p:extLst>
      <p:ext uri="{BB962C8B-B14F-4D97-AF65-F5344CB8AC3E}">
        <p14:creationId xmlns:p14="http://schemas.microsoft.com/office/powerpoint/2010/main" val="322224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25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25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2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Top 10 “missing verses”</a:t>
            </a:r>
          </a:p>
        </p:txBody>
      </p:sp>
      <p:grpSp>
        <p:nvGrpSpPr>
          <p:cNvPr id="12" name="Group 11">
            <a:extLst>
              <a:ext uri="{FF2B5EF4-FFF2-40B4-BE49-F238E27FC236}">
                <a16:creationId xmlns:a16="http://schemas.microsoft.com/office/drawing/2014/main" id="{9C7293A5-9F6A-4A42-B28F-77E682AEFD25}"/>
              </a:ext>
            </a:extLst>
          </p:cNvPr>
          <p:cNvGrpSpPr/>
          <p:nvPr/>
        </p:nvGrpSpPr>
        <p:grpSpPr>
          <a:xfrm>
            <a:off x="533400" y="2662535"/>
            <a:ext cx="8001000" cy="685800"/>
            <a:chOff x="533400" y="2895600"/>
            <a:chExt cx="8001000" cy="685800"/>
          </a:xfrm>
        </p:grpSpPr>
        <p:sp>
          <p:nvSpPr>
            <p:cNvPr id="7" name="Oval 6">
              <a:extLst>
                <a:ext uri="{FF2B5EF4-FFF2-40B4-BE49-F238E27FC236}">
                  <a16:creationId xmlns:a16="http://schemas.microsoft.com/office/drawing/2014/main" id="{536B79E8-7DCE-0445-821B-D0B03DF78CAA}"/>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a:t>
              </a:r>
            </a:p>
          </p:txBody>
        </p:sp>
        <p:sp>
          <p:nvSpPr>
            <p:cNvPr id="4" name="Rectangle 3">
              <a:extLst>
                <a:ext uri="{FF2B5EF4-FFF2-40B4-BE49-F238E27FC236}">
                  <a16:creationId xmlns:a16="http://schemas.microsoft.com/office/drawing/2014/main" id="{8330B7FE-A318-9845-8F59-02267667CEC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John 8:7: </a:t>
              </a:r>
              <a:r>
                <a:rPr lang="en-US" sz="2200" dirty="0">
                  <a:solidFill>
                    <a:schemeClr val="tx1"/>
                  </a:solidFill>
                </a:rPr>
                <a:t>“…‘Let him who is without sin among you be the first to cast a stone at her.’”</a:t>
              </a:r>
            </a:p>
          </p:txBody>
        </p:sp>
      </p:grpSp>
      <p:grpSp>
        <p:nvGrpSpPr>
          <p:cNvPr id="9" name="Group 8">
            <a:extLst>
              <a:ext uri="{FF2B5EF4-FFF2-40B4-BE49-F238E27FC236}">
                <a16:creationId xmlns:a16="http://schemas.microsoft.com/office/drawing/2014/main" id="{55676BE1-B42E-AD44-9DD5-FF20BEB47F36}"/>
              </a:ext>
            </a:extLst>
          </p:cNvPr>
          <p:cNvGrpSpPr/>
          <p:nvPr/>
        </p:nvGrpSpPr>
        <p:grpSpPr>
          <a:xfrm>
            <a:off x="533400" y="1600200"/>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1 John 5:7:  </a:t>
              </a:r>
              <a:r>
                <a:rPr lang="en-US" sz="2200" dirty="0">
                  <a:solidFill>
                    <a:schemeClr val="tx1"/>
                  </a:solidFill>
                </a:rPr>
                <a:t>“For there are three that testify: the Spirit, the water, and the blood”</a:t>
              </a:r>
            </a:p>
          </p:txBody>
        </p:sp>
      </p:grpSp>
      <p:grpSp>
        <p:nvGrpSpPr>
          <p:cNvPr id="14" name="Group 13">
            <a:extLst>
              <a:ext uri="{FF2B5EF4-FFF2-40B4-BE49-F238E27FC236}">
                <a16:creationId xmlns:a16="http://schemas.microsoft.com/office/drawing/2014/main" id="{F0A87E3B-646D-1E41-9334-E8ECC604DF38}"/>
              </a:ext>
            </a:extLst>
          </p:cNvPr>
          <p:cNvGrpSpPr/>
          <p:nvPr/>
        </p:nvGrpSpPr>
        <p:grpSpPr>
          <a:xfrm>
            <a:off x="533400" y="3724870"/>
            <a:ext cx="8001000" cy="685800"/>
            <a:chOff x="533400" y="2895600"/>
            <a:chExt cx="8001000" cy="685800"/>
          </a:xfrm>
        </p:grpSpPr>
        <p:sp>
          <p:nvSpPr>
            <p:cNvPr id="15" name="Oval 14">
              <a:extLst>
                <a:ext uri="{FF2B5EF4-FFF2-40B4-BE49-F238E27FC236}">
                  <a16:creationId xmlns:a16="http://schemas.microsoft.com/office/drawing/2014/main" id="{602F0422-D845-1E4E-A7C5-B2069A212A2E}"/>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a:t>
              </a:r>
            </a:p>
          </p:txBody>
        </p:sp>
        <p:sp>
          <p:nvSpPr>
            <p:cNvPr id="16" name="Rectangle 15">
              <a:extLst>
                <a:ext uri="{FF2B5EF4-FFF2-40B4-BE49-F238E27FC236}">
                  <a16:creationId xmlns:a16="http://schemas.microsoft.com/office/drawing/2014/main" id="{93230A02-C278-BF4F-B7D5-75C53BF2251C}"/>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John 8:11: “</a:t>
              </a:r>
              <a:r>
                <a:rPr lang="en-US" sz="2200" dirty="0">
                  <a:solidFill>
                    <a:schemeClr val="tx1"/>
                  </a:solidFill>
                </a:rPr>
                <a:t>’No one, Lord,’ she answered. ‘Then neither do I condemn you,” Jesus declared. ‘Now go and sin no more.’</a:t>
              </a:r>
              <a:r>
                <a:rPr lang="en-US" sz="2200" b="1" dirty="0">
                  <a:solidFill>
                    <a:schemeClr val="tx1"/>
                  </a:solidFill>
                </a:rPr>
                <a:t>”</a:t>
              </a:r>
              <a:endParaRPr lang="en-US" sz="2200" dirty="0">
                <a:solidFill>
                  <a:schemeClr val="tx1"/>
                </a:solidFill>
              </a:endParaRPr>
            </a:p>
          </p:txBody>
        </p:sp>
      </p:grpSp>
      <p:grpSp>
        <p:nvGrpSpPr>
          <p:cNvPr id="17" name="Group 16">
            <a:extLst>
              <a:ext uri="{FF2B5EF4-FFF2-40B4-BE49-F238E27FC236}">
                <a16:creationId xmlns:a16="http://schemas.microsoft.com/office/drawing/2014/main" id="{F4A84829-4CB1-4C40-8E7D-B6CBAD01A2F4}"/>
              </a:ext>
            </a:extLst>
          </p:cNvPr>
          <p:cNvGrpSpPr/>
          <p:nvPr/>
        </p:nvGrpSpPr>
        <p:grpSpPr>
          <a:xfrm>
            <a:off x="533400" y="4787205"/>
            <a:ext cx="8001000" cy="685800"/>
            <a:chOff x="533400" y="2895600"/>
            <a:chExt cx="8001000" cy="685800"/>
          </a:xfrm>
        </p:grpSpPr>
        <p:sp>
          <p:nvSpPr>
            <p:cNvPr id="18" name="Oval 17">
              <a:extLst>
                <a:ext uri="{FF2B5EF4-FFF2-40B4-BE49-F238E27FC236}">
                  <a16:creationId xmlns:a16="http://schemas.microsoft.com/office/drawing/2014/main" id="{D1641DFD-C31E-AF4B-92BD-EE7443ED3AAF}"/>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4</a:t>
              </a:r>
            </a:p>
          </p:txBody>
        </p:sp>
        <p:sp>
          <p:nvSpPr>
            <p:cNvPr id="19" name="Rectangle 18">
              <a:extLst>
                <a:ext uri="{FF2B5EF4-FFF2-40B4-BE49-F238E27FC236}">
                  <a16:creationId xmlns:a16="http://schemas.microsoft.com/office/drawing/2014/main" id="{8C180CAD-DACF-7840-8853-448ACB5C4069}"/>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Luke 22:44: </a:t>
              </a:r>
              <a:r>
                <a:rPr lang="en-US" sz="2200" dirty="0">
                  <a:solidFill>
                    <a:schemeClr val="tx1"/>
                  </a:solidFill>
                </a:rPr>
                <a:t>“He prayed more earnestly, and His sweat became like drops of blood falling to the ground”</a:t>
              </a: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grpSp>
        <p:nvGrpSpPr>
          <p:cNvPr id="20" name="Group 19">
            <a:extLst>
              <a:ext uri="{FF2B5EF4-FFF2-40B4-BE49-F238E27FC236}">
                <a16:creationId xmlns:a16="http://schemas.microsoft.com/office/drawing/2014/main" id="{E30F7F23-4C97-1445-8CD5-5D91B6A21941}"/>
              </a:ext>
            </a:extLst>
          </p:cNvPr>
          <p:cNvGrpSpPr/>
          <p:nvPr/>
        </p:nvGrpSpPr>
        <p:grpSpPr>
          <a:xfrm>
            <a:off x="533400" y="5849540"/>
            <a:ext cx="8001000" cy="685800"/>
            <a:chOff x="533400" y="2895600"/>
            <a:chExt cx="8001000" cy="685800"/>
          </a:xfrm>
        </p:grpSpPr>
        <p:sp>
          <p:nvSpPr>
            <p:cNvPr id="21" name="Oval 20">
              <a:extLst>
                <a:ext uri="{FF2B5EF4-FFF2-40B4-BE49-F238E27FC236}">
                  <a16:creationId xmlns:a16="http://schemas.microsoft.com/office/drawing/2014/main" id="{A780E5AD-3678-E849-B074-3B51080108D6}"/>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5</a:t>
              </a:r>
            </a:p>
          </p:txBody>
        </p:sp>
        <p:sp>
          <p:nvSpPr>
            <p:cNvPr id="22" name="Rectangle 21">
              <a:extLst>
                <a:ext uri="{FF2B5EF4-FFF2-40B4-BE49-F238E27FC236}">
                  <a16:creationId xmlns:a16="http://schemas.microsoft.com/office/drawing/2014/main" id="{1CA9EEF6-0E9B-6849-93E0-2FC74805DDA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Luke 22:20: </a:t>
              </a:r>
              <a:r>
                <a:rPr lang="en-US" sz="2200" dirty="0">
                  <a:solidFill>
                    <a:schemeClr val="tx1"/>
                  </a:solidFill>
                </a:rPr>
                <a:t>“This cup is the new covenant in My blood… </a:t>
              </a:r>
              <a:br>
                <a:rPr lang="en-US" sz="2200" b="1" dirty="0">
                  <a:solidFill>
                    <a:schemeClr val="tx1"/>
                  </a:solidFill>
                </a:rPr>
              </a:br>
              <a:r>
                <a:rPr lang="en-US" sz="2200" dirty="0">
                  <a:solidFill>
                    <a:schemeClr val="tx1">
                      <a:lumMod val="50000"/>
                    </a:schemeClr>
                  </a:solidFill>
                </a:rPr>
                <a:t>(uncontested in Matthew 26:28)</a:t>
              </a:r>
              <a:endParaRPr lang="en-US" sz="2200" dirty="0">
                <a:solidFill>
                  <a:schemeClr val="tx1"/>
                </a:solidFill>
              </a:endParaRPr>
            </a:p>
          </p:txBody>
        </p:sp>
      </p:grpSp>
    </p:spTree>
    <p:extLst>
      <p:ext uri="{BB962C8B-B14F-4D97-AF65-F5344CB8AC3E}">
        <p14:creationId xmlns:p14="http://schemas.microsoft.com/office/powerpoint/2010/main" val="95203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50"/>
                                        <p:tgtEl>
                                          <p:spTgt spid="12"/>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25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25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2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1981200"/>
          </a:xfrm>
        </p:spPr>
        <p:txBody>
          <a:bodyPr anchor="b" anchorCtr="0">
            <a:noAutofit/>
          </a:bodyPr>
          <a:lstStyle/>
          <a:p>
            <a:pPr>
              <a:tabLst>
                <a:tab pos="91440" algn="l"/>
              </a:tabLst>
            </a:pPr>
            <a:r>
              <a:rPr lang="en-US" sz="3300" dirty="0"/>
              <a:t>“Bruce Metzger, your mentor in textual criticism to whom this book is dedicated, </a:t>
            </a:r>
            <a:r>
              <a:rPr lang="en-US" sz="3300" dirty="0">
                <a:highlight>
                  <a:srgbClr val="009EC0"/>
                </a:highlight>
              </a:rPr>
              <a:t>has said that there is nothing in these variants of Scripture that challenges any essential Christian beliefs</a:t>
            </a:r>
            <a:r>
              <a:rPr lang="en-US" sz="3300" dirty="0"/>
              <a:t>.</a:t>
            </a:r>
            <a:br>
              <a:rPr lang="en-US" sz="3300" dirty="0"/>
            </a:br>
            <a:r>
              <a:rPr lang="en-US" sz="500" dirty="0"/>
              <a:t> </a:t>
            </a:r>
            <a:endParaRPr lang="en-US" sz="3300" dirty="0"/>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4495800"/>
            <a:ext cx="8915400" cy="1371600"/>
          </a:xfrm>
        </p:spPr>
        <p:txBody>
          <a:bodyPr>
            <a:normAutofit lnSpcReduction="10000"/>
          </a:bodyPr>
          <a:lstStyle/>
          <a:p>
            <a:pPr algn="l"/>
            <a:r>
              <a:rPr lang="en-US" sz="4400" cap="all" dirty="0">
                <a:solidFill>
                  <a:srgbClr val="009EC0"/>
                </a:solidFill>
              </a:rPr>
              <a:t>Question to Bart </a:t>
            </a:r>
            <a:r>
              <a:rPr lang="en-US" sz="4400" cap="all" dirty="0" err="1">
                <a:solidFill>
                  <a:srgbClr val="009EC0"/>
                </a:solidFill>
              </a:rPr>
              <a:t>Ehrman</a:t>
            </a:r>
            <a:br>
              <a:rPr lang="en-US" sz="4400" dirty="0">
                <a:solidFill>
                  <a:srgbClr val="009EC0"/>
                </a:solidFill>
              </a:rPr>
            </a:br>
            <a:r>
              <a:rPr lang="en-US" sz="4400" b="0" i="1" dirty="0">
                <a:solidFill>
                  <a:srgbClr val="009EC0"/>
                </a:solidFill>
              </a:rPr>
              <a:t>Misquoting Jesus</a:t>
            </a:r>
          </a:p>
        </p:txBody>
      </p:sp>
      <p:sp>
        <p:nvSpPr>
          <p:cNvPr id="4" name="TextBox 3">
            <a:extLst>
              <a:ext uri="{FF2B5EF4-FFF2-40B4-BE49-F238E27FC236}">
                <a16:creationId xmlns:a16="http://schemas.microsoft.com/office/drawing/2014/main" id="{EBA9883E-0AE8-2D49-A8A9-2C7F9EE8DEFF}"/>
              </a:ext>
            </a:extLst>
          </p:cNvPr>
          <p:cNvSpPr txBox="1"/>
          <p:nvPr/>
        </p:nvSpPr>
        <p:spPr>
          <a:xfrm>
            <a:off x="0" y="2057400"/>
            <a:ext cx="8686800" cy="2123658"/>
          </a:xfrm>
          <a:prstGeom prst="rect">
            <a:avLst/>
          </a:prstGeom>
          <a:noFill/>
        </p:spPr>
        <p:txBody>
          <a:bodyPr wrap="square" rtlCol="0">
            <a:spAutoFit/>
          </a:bodyPr>
          <a:lstStyle/>
          <a:p>
            <a:r>
              <a:rPr lang="en-US" sz="3300" b="1" dirty="0">
                <a:highlight>
                  <a:srgbClr val="C00002"/>
                </a:highlight>
              </a:rPr>
              <a:t>Why do you believe these core tenets of Christian orthodoxy to be in jeopardy </a:t>
            </a:r>
            <a:r>
              <a:rPr lang="en-US" sz="3300" dirty="0"/>
              <a:t>based on the scribal errors you discovered in the biblical manuscripts?”</a:t>
            </a:r>
          </a:p>
        </p:txBody>
      </p:sp>
    </p:spTree>
    <p:extLst>
      <p:ext uri="{BB962C8B-B14F-4D97-AF65-F5344CB8AC3E}">
        <p14:creationId xmlns:p14="http://schemas.microsoft.com/office/powerpoint/2010/main" val="135571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3962400"/>
          </a:xfrm>
        </p:spPr>
        <p:txBody>
          <a:bodyPr anchor="b" anchorCtr="0">
            <a:noAutofit/>
          </a:bodyPr>
          <a:lstStyle/>
          <a:p>
            <a:pPr>
              <a:tabLst>
                <a:tab pos="91440" algn="l"/>
              </a:tabLst>
            </a:pPr>
            <a:r>
              <a:rPr lang="en-US" sz="3600" dirty="0"/>
              <a:t>“If he and I were put in a room and asked to hammer out a consensus statement on what we think the original text of the New Testament probably looked like, there would be </a:t>
            </a:r>
            <a:r>
              <a:rPr lang="en-US" sz="3600" dirty="0">
                <a:highlight>
                  <a:srgbClr val="C00002"/>
                </a:highlight>
              </a:rPr>
              <a:t> </a:t>
            </a:r>
            <a:r>
              <a:rPr lang="en-US" sz="3600" b="1" dirty="0">
                <a:highlight>
                  <a:srgbClr val="C00002"/>
                </a:highlight>
              </a:rPr>
              <a:t>very few points of disagreement</a:t>
            </a:r>
            <a:r>
              <a:rPr lang="en-US" sz="3600" dirty="0"/>
              <a:t>—maybe one or two dozen places out of many thousands. ”</a:t>
            </a:r>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4495800"/>
            <a:ext cx="8915400" cy="1371600"/>
          </a:xfrm>
        </p:spPr>
        <p:txBody>
          <a:bodyPr>
            <a:normAutofit lnSpcReduction="10000"/>
          </a:bodyPr>
          <a:lstStyle/>
          <a:p>
            <a:pPr algn="l"/>
            <a:r>
              <a:rPr lang="en-US" sz="4400" cap="all" dirty="0">
                <a:solidFill>
                  <a:srgbClr val="009EC0"/>
                </a:solidFill>
              </a:rPr>
              <a:t>Bart </a:t>
            </a:r>
            <a:r>
              <a:rPr lang="en-US" sz="4400" cap="all" dirty="0" err="1">
                <a:solidFill>
                  <a:srgbClr val="009EC0"/>
                </a:solidFill>
              </a:rPr>
              <a:t>Ehrman</a:t>
            </a:r>
            <a:br>
              <a:rPr lang="en-US" sz="4400" dirty="0">
                <a:solidFill>
                  <a:srgbClr val="009EC0"/>
                </a:solidFill>
              </a:rPr>
            </a:br>
            <a:r>
              <a:rPr lang="en-US" sz="4400" b="0" i="1" dirty="0">
                <a:solidFill>
                  <a:srgbClr val="009EC0"/>
                </a:solidFill>
              </a:rPr>
              <a:t>Misquoting Jesus</a:t>
            </a:r>
          </a:p>
        </p:txBody>
      </p:sp>
    </p:spTree>
    <p:extLst>
      <p:ext uri="{BB962C8B-B14F-4D97-AF65-F5344CB8AC3E}">
        <p14:creationId xmlns:p14="http://schemas.microsoft.com/office/powerpoint/2010/main" val="868899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4876800"/>
          </a:xfrm>
        </p:spPr>
        <p:txBody>
          <a:bodyPr anchor="b" anchorCtr="0">
            <a:noAutofit/>
          </a:bodyPr>
          <a:lstStyle/>
          <a:p>
            <a:pPr>
              <a:tabLst>
                <a:tab pos="91440" algn="l"/>
              </a:tabLst>
            </a:pPr>
            <a:r>
              <a:rPr lang="en-US" sz="3600" dirty="0"/>
              <a:t>“So, for anyone ... who is worried about how the textual variants of the New Testament might affect it, let me say it once again:</a:t>
            </a:r>
            <a:r>
              <a:rPr lang="en-US" sz="3600" dirty="0">
                <a:highlight>
                  <a:srgbClr val="C00002"/>
                </a:highlight>
              </a:rPr>
              <a:t> </a:t>
            </a:r>
            <a:r>
              <a:rPr lang="en-US" sz="3600" b="1" dirty="0">
                <a:highlight>
                  <a:srgbClr val="C00002"/>
                </a:highlight>
              </a:rPr>
              <a:t>none of your cherished doctrines appears to be in real danger </a:t>
            </a:r>
            <a:r>
              <a:rPr lang="en-US" sz="3600" b="1" dirty="0"/>
              <a:t> </a:t>
            </a:r>
            <a:r>
              <a:rPr lang="en-US" sz="3600" dirty="0"/>
              <a:t>because of variations in our surviving manuscripts (at least the variations that we know about). But </a:t>
            </a:r>
            <a:r>
              <a:rPr lang="en-US" sz="3600" dirty="0">
                <a:highlight>
                  <a:srgbClr val="C00002"/>
                </a:highlight>
              </a:rPr>
              <a:t> </a:t>
            </a:r>
            <a:r>
              <a:rPr lang="en-US" sz="3600" b="1" dirty="0">
                <a:highlight>
                  <a:srgbClr val="C00002"/>
                </a:highlight>
              </a:rPr>
              <a:t>that is not my claim </a:t>
            </a:r>
            <a:r>
              <a:rPr lang="en-US" sz="3600" dirty="0"/>
              <a:t>and</a:t>
            </a:r>
            <a:r>
              <a:rPr lang="en-US" sz="3600" dirty="0">
                <a:highlight>
                  <a:srgbClr val="C00002"/>
                </a:highlight>
              </a:rPr>
              <a:t> </a:t>
            </a:r>
            <a:r>
              <a:rPr lang="en-US" sz="3600" b="1" dirty="0">
                <a:highlight>
                  <a:srgbClr val="C00002"/>
                </a:highlight>
              </a:rPr>
              <a:t>never has been my claim</a:t>
            </a:r>
            <a:r>
              <a:rPr lang="en-US" sz="3600" dirty="0">
                <a:highlight>
                  <a:srgbClr val="C00002"/>
                </a:highlight>
              </a:rPr>
              <a:t>.”</a:t>
            </a:r>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5638800"/>
            <a:ext cx="8915400" cy="762000"/>
          </a:xfrm>
        </p:spPr>
        <p:txBody>
          <a:bodyPr>
            <a:normAutofit/>
          </a:bodyPr>
          <a:lstStyle/>
          <a:p>
            <a:pPr algn="l"/>
            <a:r>
              <a:rPr lang="en-US" sz="4400" cap="all" dirty="0">
                <a:solidFill>
                  <a:srgbClr val="009EC0"/>
                </a:solidFill>
              </a:rPr>
              <a:t>Bart </a:t>
            </a:r>
            <a:r>
              <a:rPr lang="en-US" sz="4400" cap="all" dirty="0" err="1">
                <a:solidFill>
                  <a:srgbClr val="009EC0"/>
                </a:solidFill>
              </a:rPr>
              <a:t>Ehrman</a:t>
            </a:r>
            <a:endParaRPr lang="en-US" sz="4400" b="0" i="1" dirty="0">
              <a:solidFill>
                <a:srgbClr val="009EC0"/>
              </a:solidFill>
            </a:endParaRPr>
          </a:p>
        </p:txBody>
      </p:sp>
    </p:spTree>
    <p:extLst>
      <p:ext uri="{BB962C8B-B14F-4D97-AF65-F5344CB8AC3E}">
        <p14:creationId xmlns:p14="http://schemas.microsoft.com/office/powerpoint/2010/main" val="1648963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3962400"/>
          </a:xfrm>
        </p:spPr>
        <p:txBody>
          <a:bodyPr anchor="b" anchorCtr="0">
            <a:noAutofit/>
          </a:bodyPr>
          <a:lstStyle/>
          <a:p>
            <a:pPr>
              <a:tabLst>
                <a:tab pos="91440" algn="l"/>
              </a:tabLst>
            </a:pPr>
            <a:r>
              <a:rPr lang="en-US" sz="3600" dirty="0"/>
              <a:t>“The position I argue for in </a:t>
            </a:r>
            <a:r>
              <a:rPr lang="en-US" sz="3600" i="1" dirty="0"/>
              <a:t>Misquoting Jesus </a:t>
            </a:r>
            <a:r>
              <a:rPr lang="en-US" sz="3600" b="1" dirty="0">
                <a:highlight>
                  <a:srgbClr val="C00002"/>
                </a:highlight>
              </a:rPr>
              <a:t>does not actually stand at odds </a:t>
            </a:r>
            <a:r>
              <a:rPr lang="en-US" sz="3600" dirty="0"/>
              <a:t>with Prof. Metzger’s position that the </a:t>
            </a:r>
            <a:r>
              <a:rPr lang="en-US" sz="3600" dirty="0">
                <a:highlight>
                  <a:srgbClr val="C00002"/>
                </a:highlight>
              </a:rPr>
              <a:t> </a:t>
            </a:r>
            <a:r>
              <a:rPr lang="en-US" sz="3600" b="1" dirty="0">
                <a:highlight>
                  <a:srgbClr val="C00002"/>
                </a:highlight>
              </a:rPr>
              <a:t>essential Christian beliefs are not affected by textual variants</a:t>
            </a:r>
            <a:r>
              <a:rPr lang="en-US" sz="3600" dirty="0">
                <a:highlight>
                  <a:srgbClr val="C00002"/>
                </a:highlight>
              </a:rPr>
              <a:t> </a:t>
            </a:r>
            <a:r>
              <a:rPr lang="en-US" sz="3600" dirty="0"/>
              <a:t> in the manuscript tradition of the New Testament. ”</a:t>
            </a:r>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4495800"/>
            <a:ext cx="8915400" cy="1371600"/>
          </a:xfrm>
        </p:spPr>
        <p:txBody>
          <a:bodyPr>
            <a:normAutofit lnSpcReduction="10000"/>
          </a:bodyPr>
          <a:lstStyle/>
          <a:p>
            <a:pPr algn="l"/>
            <a:r>
              <a:rPr lang="en-US" sz="4400" cap="all" dirty="0">
                <a:solidFill>
                  <a:srgbClr val="009EC0"/>
                </a:solidFill>
              </a:rPr>
              <a:t>Bart </a:t>
            </a:r>
            <a:r>
              <a:rPr lang="en-US" sz="4400" cap="all" dirty="0" err="1">
                <a:solidFill>
                  <a:srgbClr val="009EC0"/>
                </a:solidFill>
              </a:rPr>
              <a:t>Ehrman</a:t>
            </a:r>
            <a:br>
              <a:rPr lang="en-US" sz="4400" dirty="0">
                <a:solidFill>
                  <a:srgbClr val="009EC0"/>
                </a:solidFill>
              </a:rPr>
            </a:br>
            <a:r>
              <a:rPr lang="en-US" sz="4400" b="0" i="1" dirty="0">
                <a:solidFill>
                  <a:srgbClr val="009EC0"/>
                </a:solidFill>
              </a:rPr>
              <a:t>Misquoting Jesus</a:t>
            </a:r>
          </a:p>
        </p:txBody>
      </p:sp>
    </p:spTree>
    <p:extLst>
      <p:ext uri="{BB962C8B-B14F-4D97-AF65-F5344CB8AC3E}">
        <p14:creationId xmlns:p14="http://schemas.microsoft.com/office/powerpoint/2010/main" val="2743984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Key Takeaways</a:t>
            </a:r>
          </a:p>
        </p:txBody>
      </p:sp>
      <p:grpSp>
        <p:nvGrpSpPr>
          <p:cNvPr id="12" name="Group 11">
            <a:extLst>
              <a:ext uri="{FF2B5EF4-FFF2-40B4-BE49-F238E27FC236}">
                <a16:creationId xmlns:a16="http://schemas.microsoft.com/office/drawing/2014/main" id="{9C7293A5-9F6A-4A42-B28F-77E682AEFD25}"/>
              </a:ext>
            </a:extLst>
          </p:cNvPr>
          <p:cNvGrpSpPr/>
          <p:nvPr/>
        </p:nvGrpSpPr>
        <p:grpSpPr>
          <a:xfrm>
            <a:off x="533400" y="2895600"/>
            <a:ext cx="8001000" cy="685800"/>
            <a:chOff x="533400" y="2895600"/>
            <a:chExt cx="8001000" cy="685800"/>
          </a:xfrm>
        </p:grpSpPr>
        <p:sp>
          <p:nvSpPr>
            <p:cNvPr id="7" name="Oval 6">
              <a:extLst>
                <a:ext uri="{FF2B5EF4-FFF2-40B4-BE49-F238E27FC236}">
                  <a16:creationId xmlns:a16="http://schemas.microsoft.com/office/drawing/2014/main" id="{536B79E8-7DCE-0445-821B-D0B03DF78CAA}"/>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a:t>
              </a:r>
            </a:p>
          </p:txBody>
        </p:sp>
        <p:sp>
          <p:nvSpPr>
            <p:cNvPr id="4" name="Rectangle 3">
              <a:extLst>
                <a:ext uri="{FF2B5EF4-FFF2-40B4-BE49-F238E27FC236}">
                  <a16:creationId xmlns:a16="http://schemas.microsoft.com/office/drawing/2014/main" id="{8330B7FE-A318-9845-8F59-02267667CEC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highlight>
                    <a:srgbClr val="C00002"/>
                  </a:highlight>
                </a:rPr>
                <a:t>The details matter</a:t>
              </a:r>
              <a:r>
                <a:rPr lang="en-US" sz="2400" dirty="0">
                  <a:solidFill>
                    <a:schemeClr val="tx1"/>
                  </a:solidFill>
                </a:rPr>
                <a:t>; but nuance is often lost leading to incorrect conclusions</a:t>
              </a:r>
            </a:p>
          </p:txBody>
        </p:sp>
      </p:grpSp>
      <p:grpSp>
        <p:nvGrpSpPr>
          <p:cNvPr id="9" name="Group 8">
            <a:extLst>
              <a:ext uri="{FF2B5EF4-FFF2-40B4-BE49-F238E27FC236}">
                <a16:creationId xmlns:a16="http://schemas.microsoft.com/office/drawing/2014/main" id="{55676BE1-B42E-AD44-9DD5-FF20BEB47F36}"/>
              </a:ext>
            </a:extLst>
          </p:cNvPr>
          <p:cNvGrpSpPr/>
          <p:nvPr/>
        </p:nvGrpSpPr>
        <p:grpSpPr>
          <a:xfrm>
            <a:off x="533400" y="1833265"/>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highlight>
                    <a:srgbClr val="C00002"/>
                  </a:highlight>
                </a:rPr>
                <a:t>We can have confidence </a:t>
              </a:r>
              <a:r>
                <a:rPr lang="en-US" sz="2400" dirty="0">
                  <a:solidFill>
                    <a:schemeClr val="tx1"/>
                  </a:solidFill>
                </a:rPr>
                <a:t>in the text despite some questions</a:t>
              </a:r>
            </a:p>
          </p:txBody>
        </p:sp>
      </p:grpSp>
      <p:grpSp>
        <p:nvGrpSpPr>
          <p:cNvPr id="14" name="Group 13">
            <a:extLst>
              <a:ext uri="{FF2B5EF4-FFF2-40B4-BE49-F238E27FC236}">
                <a16:creationId xmlns:a16="http://schemas.microsoft.com/office/drawing/2014/main" id="{F0A87E3B-646D-1E41-9334-E8ECC604DF38}"/>
              </a:ext>
            </a:extLst>
          </p:cNvPr>
          <p:cNvGrpSpPr/>
          <p:nvPr/>
        </p:nvGrpSpPr>
        <p:grpSpPr>
          <a:xfrm>
            <a:off x="533400" y="3957935"/>
            <a:ext cx="8001000" cy="685800"/>
            <a:chOff x="533400" y="2895600"/>
            <a:chExt cx="8001000" cy="685800"/>
          </a:xfrm>
        </p:grpSpPr>
        <p:sp>
          <p:nvSpPr>
            <p:cNvPr id="15" name="Oval 14">
              <a:extLst>
                <a:ext uri="{FF2B5EF4-FFF2-40B4-BE49-F238E27FC236}">
                  <a16:creationId xmlns:a16="http://schemas.microsoft.com/office/drawing/2014/main" id="{602F0422-D845-1E4E-A7C5-B2069A212A2E}"/>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a:t>
              </a:r>
            </a:p>
          </p:txBody>
        </p:sp>
        <p:sp>
          <p:nvSpPr>
            <p:cNvPr id="16" name="Rectangle 15">
              <a:extLst>
                <a:ext uri="{FF2B5EF4-FFF2-40B4-BE49-F238E27FC236}">
                  <a16:creationId xmlns:a16="http://schemas.microsoft.com/office/drawing/2014/main" id="{93230A02-C278-BF4F-B7D5-75C53BF2251C}"/>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The New Testament has an </a:t>
              </a:r>
              <a:r>
                <a:rPr lang="en-US" sz="2400" b="1" dirty="0">
                  <a:solidFill>
                    <a:schemeClr val="tx1"/>
                  </a:solidFill>
                  <a:highlight>
                    <a:srgbClr val="C00002"/>
                  </a:highlight>
                </a:rPr>
                <a:t>“embarrassment of riches” </a:t>
              </a:r>
              <a:r>
                <a:rPr lang="en-US" sz="2400" dirty="0">
                  <a:solidFill>
                    <a:schemeClr val="tx1"/>
                  </a:solidFill>
                </a:rPr>
                <a:t>compared to other ancient works</a:t>
              </a: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304800" y="1066800"/>
            <a:ext cx="85344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6020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25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Summarize the critics' viewpoint</a:t>
            </a:r>
          </a:p>
        </p:txBody>
      </p:sp>
      <p:sp>
        <p:nvSpPr>
          <p:cNvPr id="3" name="Text Placeholder 2"/>
          <p:cNvSpPr>
            <a:spLocks noGrp="1"/>
          </p:cNvSpPr>
          <p:nvPr>
            <p:ph type="body" sz="quarter" idx="13"/>
          </p:nvPr>
        </p:nvSpPr>
        <p:spPr/>
        <p:txBody>
          <a:bodyPr/>
          <a:lstStyle/>
          <a:p>
            <a:r>
              <a:rPr lang="en-US" dirty="0"/>
              <a:t>1</a:t>
            </a:r>
          </a:p>
        </p:txBody>
      </p:sp>
    </p:spTree>
    <p:extLst>
      <p:ext uri="{BB962C8B-B14F-4D97-AF65-F5344CB8AC3E}">
        <p14:creationId xmlns:p14="http://schemas.microsoft.com/office/powerpoint/2010/main" val="2094317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List out the claims</a:t>
            </a:r>
          </a:p>
        </p:txBody>
      </p:sp>
      <p:sp>
        <p:nvSpPr>
          <p:cNvPr id="3" name="Text Placeholder 2"/>
          <p:cNvSpPr>
            <a:spLocks noGrp="1"/>
          </p:cNvSpPr>
          <p:nvPr>
            <p:ph type="body" sz="quarter" idx="13"/>
          </p:nvPr>
        </p:nvSpPr>
        <p:spPr/>
        <p:txBody>
          <a:bodyPr/>
          <a:lstStyle/>
          <a:p>
            <a:r>
              <a:rPr lang="en-US" dirty="0"/>
              <a:t>2</a:t>
            </a:r>
          </a:p>
        </p:txBody>
      </p:sp>
    </p:spTree>
    <p:extLst>
      <p:ext uri="{BB962C8B-B14F-4D97-AF65-F5344CB8AC3E}">
        <p14:creationId xmlns:p14="http://schemas.microsoft.com/office/powerpoint/2010/main" val="1150269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questions would you ask this person?</a:t>
            </a:r>
          </a:p>
        </p:txBody>
      </p:sp>
      <p:sp>
        <p:nvSpPr>
          <p:cNvPr id="3" name="Text Placeholder 2"/>
          <p:cNvSpPr>
            <a:spLocks noGrp="1"/>
          </p:cNvSpPr>
          <p:nvPr>
            <p:ph type="body" sz="quarter" idx="13"/>
          </p:nvPr>
        </p:nvSpPr>
        <p:spPr/>
        <p:txBody>
          <a:bodyPr/>
          <a:lstStyle/>
          <a:p>
            <a:r>
              <a:rPr lang="en-US" dirty="0"/>
              <a:t>3</a:t>
            </a:r>
          </a:p>
        </p:txBody>
      </p:sp>
    </p:spTree>
    <p:extLst>
      <p:ext uri="{BB962C8B-B14F-4D97-AF65-F5344CB8AC3E}">
        <p14:creationId xmlns:p14="http://schemas.microsoft.com/office/powerpoint/2010/main" val="2236465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96994054"/>
              </p:ext>
            </p:extLst>
          </p:nvPr>
        </p:nvGraphicFramePr>
        <p:xfrm>
          <a:off x="228600" y="762000"/>
          <a:ext cx="8686800" cy="57912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28600" y="152400"/>
            <a:ext cx="8610600" cy="523220"/>
          </a:xfrm>
          <a:prstGeom prst="rect">
            <a:avLst/>
          </a:prstGeom>
          <a:noFill/>
        </p:spPr>
        <p:txBody>
          <a:bodyPr wrap="square" rtlCol="0">
            <a:spAutoFit/>
          </a:bodyPr>
          <a:lstStyle/>
          <a:p>
            <a:r>
              <a:rPr lang="en-US" sz="2800" b="1" dirty="0"/>
              <a:t>Gap between date written and first available copies</a:t>
            </a:r>
          </a:p>
        </p:txBody>
      </p:sp>
    </p:spTree>
    <p:extLst>
      <p:ext uri="{BB962C8B-B14F-4D97-AF65-F5344CB8AC3E}">
        <p14:creationId xmlns:p14="http://schemas.microsoft.com/office/powerpoint/2010/main" val="247845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Content Placeholder 3">
            <a:extLst>
              <a:ext uri="{FF2B5EF4-FFF2-40B4-BE49-F238E27FC236}">
                <a16:creationId xmlns:a16="http://schemas.microsoft.com/office/drawing/2014/main" id="{4FED46FD-B60E-B34D-9D68-FAAF10BC67DE}"/>
              </a:ext>
            </a:extLst>
          </p:cNvPr>
          <p:cNvGraphicFramePr>
            <a:graphicFrameLocks noGrp="1"/>
          </p:cNvGraphicFramePr>
          <p:nvPr>
            <p:ph idx="1"/>
            <p:extLst>
              <p:ext uri="{D42A27DB-BD31-4B8C-83A1-F6EECF244321}">
                <p14:modId xmlns:p14="http://schemas.microsoft.com/office/powerpoint/2010/main" val="2273066500"/>
              </p:ext>
            </p:extLst>
          </p:nvPr>
        </p:nvGraphicFramePr>
        <p:xfrm>
          <a:off x="5530045" y="175127"/>
          <a:ext cx="3614376" cy="4065316"/>
        </p:xfrm>
        <a:graphic>
          <a:graphicData uri="http://schemas.openxmlformats.org/drawingml/2006/chart">
            <c:chart xmlns:c="http://schemas.openxmlformats.org/drawingml/2006/chart" xmlns:r="http://schemas.openxmlformats.org/officeDocument/2006/relationships" r:id="rId2"/>
          </a:graphicData>
        </a:graphic>
      </p:graphicFrame>
      <p:grpSp>
        <p:nvGrpSpPr>
          <p:cNvPr id="17" name="Group 16">
            <a:extLst>
              <a:ext uri="{FF2B5EF4-FFF2-40B4-BE49-F238E27FC236}">
                <a16:creationId xmlns:a16="http://schemas.microsoft.com/office/drawing/2014/main" id="{A22EE035-52E2-254B-BE41-5D02A9A311EE}"/>
              </a:ext>
            </a:extLst>
          </p:cNvPr>
          <p:cNvGrpSpPr/>
          <p:nvPr/>
        </p:nvGrpSpPr>
        <p:grpSpPr>
          <a:xfrm>
            <a:off x="2275153" y="3706678"/>
            <a:ext cx="1400750" cy="1143007"/>
            <a:chOff x="9419650" y="2057393"/>
            <a:chExt cx="1400750" cy="1143007"/>
          </a:xfrm>
        </p:grpSpPr>
        <p:grpSp>
          <p:nvGrpSpPr>
            <p:cNvPr id="20" name="Group 19">
              <a:extLst>
                <a:ext uri="{FF2B5EF4-FFF2-40B4-BE49-F238E27FC236}">
                  <a16:creationId xmlns:a16="http://schemas.microsoft.com/office/drawing/2014/main" id="{0CEDE96C-06C5-994E-9A9F-31D44227D306}"/>
                </a:ext>
              </a:extLst>
            </p:cNvPr>
            <p:cNvGrpSpPr/>
            <p:nvPr/>
          </p:nvGrpSpPr>
          <p:grpSpPr>
            <a:xfrm>
              <a:off x="9419650" y="2057398"/>
              <a:ext cx="1400750" cy="1143002"/>
              <a:chOff x="9419650" y="2057398"/>
              <a:chExt cx="1400750" cy="1143002"/>
            </a:xfrm>
          </p:grpSpPr>
          <p:sp>
            <p:nvSpPr>
              <p:cNvPr id="22" name="Rounded Rectangle 21">
                <a:extLst>
                  <a:ext uri="{FF2B5EF4-FFF2-40B4-BE49-F238E27FC236}">
                    <a16:creationId xmlns:a16="http://schemas.microsoft.com/office/drawing/2014/main" id="{1E7AB47F-ADB8-F14D-8B38-AFE84ED37AF4}"/>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CB1CFE22-FD29-7D43-9CDE-746AA0E2D74A}"/>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c 25">
                <a:extLst>
                  <a:ext uri="{FF2B5EF4-FFF2-40B4-BE49-F238E27FC236}">
                    <a16:creationId xmlns:a16="http://schemas.microsoft.com/office/drawing/2014/main" id="{57B6B483-4A0A-4149-A160-155088CA3355}"/>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EBDDC155-F880-5B4E-8F9A-1935357DA725}"/>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3635C9-AA75-F54B-8814-8258F4495CEF}"/>
                  </a:ext>
                </a:extLst>
              </p:cNvPr>
              <p:cNvCxnSpPr>
                <a:cxnSpLocks/>
                <a:endCxn id="26"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31" name="Arc 30">
                <a:extLst>
                  <a:ext uri="{FF2B5EF4-FFF2-40B4-BE49-F238E27FC236}">
                    <a16:creationId xmlns:a16="http://schemas.microsoft.com/office/drawing/2014/main" id="{5E6E32E6-5DEA-5643-B016-BE1F73B710A1}"/>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56C2B9D3-6FB5-9741-B71E-891707EE812E}"/>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33" name="Pie 32">
                <a:extLst>
                  <a:ext uri="{FF2B5EF4-FFF2-40B4-BE49-F238E27FC236}">
                    <a16:creationId xmlns:a16="http://schemas.microsoft.com/office/drawing/2014/main" id="{5782B300-DEE3-9849-B83F-1F7B90D266CC}"/>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1" name="Rectangle 20">
              <a:extLst>
                <a:ext uri="{FF2B5EF4-FFF2-40B4-BE49-F238E27FC236}">
                  <a16:creationId xmlns:a16="http://schemas.microsoft.com/office/drawing/2014/main" id="{FE607C41-5BBB-8341-B77D-2799BA310997}"/>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nvGrpSpPr>
          <p:cNvPr id="34" name="Group 33">
            <a:extLst>
              <a:ext uri="{FF2B5EF4-FFF2-40B4-BE49-F238E27FC236}">
                <a16:creationId xmlns:a16="http://schemas.microsoft.com/office/drawing/2014/main" id="{1690A1CA-6988-7148-A68C-5B41252FAA1C}"/>
              </a:ext>
            </a:extLst>
          </p:cNvPr>
          <p:cNvGrpSpPr/>
          <p:nvPr/>
        </p:nvGrpSpPr>
        <p:grpSpPr>
          <a:xfrm>
            <a:off x="6767714" y="5408552"/>
            <a:ext cx="1400750" cy="1143007"/>
            <a:chOff x="9419650" y="2057393"/>
            <a:chExt cx="1400750" cy="1143007"/>
          </a:xfrm>
        </p:grpSpPr>
        <p:grpSp>
          <p:nvGrpSpPr>
            <p:cNvPr id="35" name="Group 34">
              <a:extLst>
                <a:ext uri="{FF2B5EF4-FFF2-40B4-BE49-F238E27FC236}">
                  <a16:creationId xmlns:a16="http://schemas.microsoft.com/office/drawing/2014/main" id="{33D7A8EC-E915-574A-ADD3-2168E4937228}"/>
                </a:ext>
              </a:extLst>
            </p:cNvPr>
            <p:cNvGrpSpPr/>
            <p:nvPr/>
          </p:nvGrpSpPr>
          <p:grpSpPr>
            <a:xfrm>
              <a:off x="9419650" y="2057398"/>
              <a:ext cx="1400750" cy="1143002"/>
              <a:chOff x="9419650" y="2057398"/>
              <a:chExt cx="1400750" cy="1143002"/>
            </a:xfrm>
          </p:grpSpPr>
          <p:sp>
            <p:nvSpPr>
              <p:cNvPr id="37" name="Rounded Rectangle 36">
                <a:extLst>
                  <a:ext uri="{FF2B5EF4-FFF2-40B4-BE49-F238E27FC236}">
                    <a16:creationId xmlns:a16="http://schemas.microsoft.com/office/drawing/2014/main" id="{E22CF384-569C-1942-BEF9-F1C351256F30}"/>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0F3E32DB-AABB-2D4B-96AA-6831BFE09E83}"/>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c 38">
                <a:extLst>
                  <a:ext uri="{FF2B5EF4-FFF2-40B4-BE49-F238E27FC236}">
                    <a16:creationId xmlns:a16="http://schemas.microsoft.com/office/drawing/2014/main" id="{29566761-6344-AD47-95BB-3D1A82D4D6AE}"/>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405CA57E-E170-2944-9AB3-335F56B5EE34}"/>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630A2AA-7D7C-8244-B269-9239C453C227}"/>
                  </a:ext>
                </a:extLst>
              </p:cNvPr>
              <p:cNvCxnSpPr>
                <a:cxnSpLocks/>
                <a:endCxn id="39"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42" name="Arc 41">
                <a:extLst>
                  <a:ext uri="{FF2B5EF4-FFF2-40B4-BE49-F238E27FC236}">
                    <a16:creationId xmlns:a16="http://schemas.microsoft.com/office/drawing/2014/main" id="{2472E2D8-569D-094D-89BC-97312E56EDF6}"/>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6A9A76F6-7072-0848-B7DA-47954C9D0C45}"/>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44" name="Pie 43">
                <a:extLst>
                  <a:ext uri="{FF2B5EF4-FFF2-40B4-BE49-F238E27FC236}">
                    <a16:creationId xmlns:a16="http://schemas.microsoft.com/office/drawing/2014/main" id="{7799041F-5C39-C243-920A-0EEE50CF4DFC}"/>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6" name="Rectangle 35">
              <a:extLst>
                <a:ext uri="{FF2B5EF4-FFF2-40B4-BE49-F238E27FC236}">
                  <a16:creationId xmlns:a16="http://schemas.microsoft.com/office/drawing/2014/main" id="{BE917766-02B1-B04F-9FD7-DF9E6E6E2498}"/>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grpSp>
        <p:nvGrpSpPr>
          <p:cNvPr id="45" name="Group 44">
            <a:extLst>
              <a:ext uri="{FF2B5EF4-FFF2-40B4-BE49-F238E27FC236}">
                <a16:creationId xmlns:a16="http://schemas.microsoft.com/office/drawing/2014/main" id="{516ADAF8-624D-D54C-92E9-61B4FCBA0593}"/>
              </a:ext>
            </a:extLst>
          </p:cNvPr>
          <p:cNvGrpSpPr/>
          <p:nvPr/>
        </p:nvGrpSpPr>
        <p:grpSpPr>
          <a:xfrm>
            <a:off x="3949663" y="5257800"/>
            <a:ext cx="1400750" cy="1143007"/>
            <a:chOff x="9419650" y="2057393"/>
            <a:chExt cx="1400750" cy="1143007"/>
          </a:xfrm>
        </p:grpSpPr>
        <p:grpSp>
          <p:nvGrpSpPr>
            <p:cNvPr id="46" name="Group 45">
              <a:extLst>
                <a:ext uri="{FF2B5EF4-FFF2-40B4-BE49-F238E27FC236}">
                  <a16:creationId xmlns:a16="http://schemas.microsoft.com/office/drawing/2014/main" id="{AFEC1754-E416-3341-B3E4-354945260BA4}"/>
                </a:ext>
              </a:extLst>
            </p:cNvPr>
            <p:cNvGrpSpPr/>
            <p:nvPr/>
          </p:nvGrpSpPr>
          <p:grpSpPr>
            <a:xfrm>
              <a:off x="9419650" y="2057398"/>
              <a:ext cx="1400750" cy="1143002"/>
              <a:chOff x="9419650" y="2057398"/>
              <a:chExt cx="1400750" cy="1143002"/>
            </a:xfrm>
          </p:grpSpPr>
          <p:sp>
            <p:nvSpPr>
              <p:cNvPr id="48" name="Rounded Rectangle 47">
                <a:extLst>
                  <a:ext uri="{FF2B5EF4-FFF2-40B4-BE49-F238E27FC236}">
                    <a16:creationId xmlns:a16="http://schemas.microsoft.com/office/drawing/2014/main" id="{A4C20D5C-FFB1-1141-BDC8-E22E6937CB6A}"/>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58A69EE9-C0CE-A646-AB2F-B52E4C055AF5}"/>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c 52">
                <a:extLst>
                  <a:ext uri="{FF2B5EF4-FFF2-40B4-BE49-F238E27FC236}">
                    <a16:creationId xmlns:a16="http://schemas.microsoft.com/office/drawing/2014/main" id="{2447857B-0DC0-E54E-8A83-A3EECC6DA3D0}"/>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E2A7ED38-4E6E-8649-9733-4EEC4A49FA80}"/>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64D686A-85F0-D54D-95D3-E8F7A7BD725D}"/>
                  </a:ext>
                </a:extLst>
              </p:cNvPr>
              <p:cNvCxnSpPr>
                <a:cxnSpLocks/>
                <a:endCxn id="53"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56" name="Arc 55">
                <a:extLst>
                  <a:ext uri="{FF2B5EF4-FFF2-40B4-BE49-F238E27FC236}">
                    <a16:creationId xmlns:a16="http://schemas.microsoft.com/office/drawing/2014/main" id="{BC6FC30D-E516-0E41-8FA3-65D7081E80D6}"/>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3E1733FE-01D4-5D41-92B7-B8ABB6F29CF4}"/>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58" name="Pie 57">
                <a:extLst>
                  <a:ext uri="{FF2B5EF4-FFF2-40B4-BE49-F238E27FC236}">
                    <a16:creationId xmlns:a16="http://schemas.microsoft.com/office/drawing/2014/main" id="{A6120C8F-E363-494C-B30F-8B2FDD144333}"/>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7" name="Rectangle 46">
              <a:extLst>
                <a:ext uri="{FF2B5EF4-FFF2-40B4-BE49-F238E27FC236}">
                  <a16:creationId xmlns:a16="http://schemas.microsoft.com/office/drawing/2014/main" id="{E809272E-D50E-A641-8C75-2794536C25C8}"/>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nvGrpSpPr>
          <p:cNvPr id="59" name="Group 58">
            <a:extLst>
              <a:ext uri="{FF2B5EF4-FFF2-40B4-BE49-F238E27FC236}">
                <a16:creationId xmlns:a16="http://schemas.microsoft.com/office/drawing/2014/main" id="{1AC2BC4E-59BA-EB49-A7D1-8FB4BA82371C}"/>
              </a:ext>
            </a:extLst>
          </p:cNvPr>
          <p:cNvGrpSpPr/>
          <p:nvPr/>
        </p:nvGrpSpPr>
        <p:grpSpPr>
          <a:xfrm>
            <a:off x="2040553" y="950227"/>
            <a:ext cx="1400750" cy="1143007"/>
            <a:chOff x="9419650" y="2057393"/>
            <a:chExt cx="1400750" cy="1143007"/>
          </a:xfrm>
        </p:grpSpPr>
        <p:grpSp>
          <p:nvGrpSpPr>
            <p:cNvPr id="60" name="Group 59">
              <a:extLst>
                <a:ext uri="{FF2B5EF4-FFF2-40B4-BE49-F238E27FC236}">
                  <a16:creationId xmlns:a16="http://schemas.microsoft.com/office/drawing/2014/main" id="{F2015902-853F-3C45-A235-D6286F8B02FD}"/>
                </a:ext>
              </a:extLst>
            </p:cNvPr>
            <p:cNvGrpSpPr/>
            <p:nvPr/>
          </p:nvGrpSpPr>
          <p:grpSpPr>
            <a:xfrm>
              <a:off x="9419650" y="2057398"/>
              <a:ext cx="1400750" cy="1143002"/>
              <a:chOff x="9419650" y="2057398"/>
              <a:chExt cx="1400750" cy="1143002"/>
            </a:xfrm>
          </p:grpSpPr>
          <p:sp>
            <p:nvSpPr>
              <p:cNvPr id="62" name="Rounded Rectangle 61">
                <a:extLst>
                  <a:ext uri="{FF2B5EF4-FFF2-40B4-BE49-F238E27FC236}">
                    <a16:creationId xmlns:a16="http://schemas.microsoft.com/office/drawing/2014/main" id="{6B7B33B0-6E56-4C44-9C22-B2A198044223}"/>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a:extLst>
                  <a:ext uri="{FF2B5EF4-FFF2-40B4-BE49-F238E27FC236}">
                    <a16:creationId xmlns:a16="http://schemas.microsoft.com/office/drawing/2014/main" id="{58389EE8-E0EC-384E-9F7F-F86A62A85FF2}"/>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445AABE3-FBFB-0040-8494-E577CC4E4202}"/>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900F0C06-60E4-8141-B148-0E9DC6CF711B}"/>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EF933B0-4813-9C4C-AF2A-37CE1E14F55A}"/>
                  </a:ext>
                </a:extLst>
              </p:cNvPr>
              <p:cNvCxnSpPr>
                <a:cxnSpLocks/>
                <a:endCxn id="64"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67" name="Arc 66">
                <a:extLst>
                  <a:ext uri="{FF2B5EF4-FFF2-40B4-BE49-F238E27FC236}">
                    <a16:creationId xmlns:a16="http://schemas.microsoft.com/office/drawing/2014/main" id="{BC1C6C75-0013-BE46-85D9-341600963649}"/>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id="{7C058EA5-FE1F-7449-BA9B-CFC83B185998}"/>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69" name="Pie 68">
                <a:extLst>
                  <a:ext uri="{FF2B5EF4-FFF2-40B4-BE49-F238E27FC236}">
                    <a16:creationId xmlns:a16="http://schemas.microsoft.com/office/drawing/2014/main" id="{04CFF628-9F68-DB4B-88D0-628CD5670FA1}"/>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1" name="Rectangle 60">
              <a:extLst>
                <a:ext uri="{FF2B5EF4-FFF2-40B4-BE49-F238E27FC236}">
                  <a16:creationId xmlns:a16="http://schemas.microsoft.com/office/drawing/2014/main" id="{FAEA3A60-C051-7641-B6C5-BE177541B1A8}"/>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nvGrpSpPr>
          <p:cNvPr id="70" name="Group 69">
            <a:extLst>
              <a:ext uri="{FF2B5EF4-FFF2-40B4-BE49-F238E27FC236}">
                <a16:creationId xmlns:a16="http://schemas.microsoft.com/office/drawing/2014/main" id="{537DE75B-8A2D-4B4B-8E3B-0C61BB0D0E65}"/>
              </a:ext>
            </a:extLst>
          </p:cNvPr>
          <p:cNvGrpSpPr/>
          <p:nvPr/>
        </p:nvGrpSpPr>
        <p:grpSpPr>
          <a:xfrm>
            <a:off x="5110863" y="4265545"/>
            <a:ext cx="1400750" cy="1143007"/>
            <a:chOff x="9419650" y="2057393"/>
            <a:chExt cx="1400750" cy="1143007"/>
          </a:xfrm>
        </p:grpSpPr>
        <p:grpSp>
          <p:nvGrpSpPr>
            <p:cNvPr id="71" name="Group 70">
              <a:extLst>
                <a:ext uri="{FF2B5EF4-FFF2-40B4-BE49-F238E27FC236}">
                  <a16:creationId xmlns:a16="http://schemas.microsoft.com/office/drawing/2014/main" id="{2F2519AF-59EB-3E45-9C36-79B2BF8F2D48}"/>
                </a:ext>
              </a:extLst>
            </p:cNvPr>
            <p:cNvGrpSpPr/>
            <p:nvPr/>
          </p:nvGrpSpPr>
          <p:grpSpPr>
            <a:xfrm>
              <a:off x="9419650" y="2057398"/>
              <a:ext cx="1400750" cy="1143002"/>
              <a:chOff x="9419650" y="2057398"/>
              <a:chExt cx="1400750" cy="1143002"/>
            </a:xfrm>
          </p:grpSpPr>
          <p:sp>
            <p:nvSpPr>
              <p:cNvPr id="73" name="Rounded Rectangle 72">
                <a:extLst>
                  <a:ext uri="{FF2B5EF4-FFF2-40B4-BE49-F238E27FC236}">
                    <a16:creationId xmlns:a16="http://schemas.microsoft.com/office/drawing/2014/main" id="{39AD8F13-8268-9B44-8028-9230F0B37BAB}"/>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a:extLst>
                  <a:ext uri="{FF2B5EF4-FFF2-40B4-BE49-F238E27FC236}">
                    <a16:creationId xmlns:a16="http://schemas.microsoft.com/office/drawing/2014/main" id="{D7BF6FFE-4676-F443-AB7E-4DC720E830D7}"/>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Arc 74">
                <a:extLst>
                  <a:ext uri="{FF2B5EF4-FFF2-40B4-BE49-F238E27FC236}">
                    <a16:creationId xmlns:a16="http://schemas.microsoft.com/office/drawing/2014/main" id="{CF04B4EA-6AD2-5344-A440-46D89B32CB6B}"/>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A816C29D-A55C-C745-BB57-47088149719D}"/>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8760840-32A0-9A42-BDE0-0107680D6456}"/>
                  </a:ext>
                </a:extLst>
              </p:cNvPr>
              <p:cNvCxnSpPr>
                <a:cxnSpLocks/>
                <a:endCxn id="75"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78" name="Arc 77">
                <a:extLst>
                  <a:ext uri="{FF2B5EF4-FFF2-40B4-BE49-F238E27FC236}">
                    <a16:creationId xmlns:a16="http://schemas.microsoft.com/office/drawing/2014/main" id="{28A00655-AC51-6D44-9784-F22E27E4F60C}"/>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9" name="Straight Connector 78">
                <a:extLst>
                  <a:ext uri="{FF2B5EF4-FFF2-40B4-BE49-F238E27FC236}">
                    <a16:creationId xmlns:a16="http://schemas.microsoft.com/office/drawing/2014/main" id="{B4D89FF8-D7BD-8845-924A-422C4C34DA42}"/>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80" name="Pie 79">
                <a:extLst>
                  <a:ext uri="{FF2B5EF4-FFF2-40B4-BE49-F238E27FC236}">
                    <a16:creationId xmlns:a16="http://schemas.microsoft.com/office/drawing/2014/main" id="{26D6F581-A46B-7C49-966E-34D8B8191757}"/>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2" name="Rectangle 71">
              <a:extLst>
                <a:ext uri="{FF2B5EF4-FFF2-40B4-BE49-F238E27FC236}">
                  <a16:creationId xmlns:a16="http://schemas.microsoft.com/office/drawing/2014/main" id="{C91D7274-25F0-2A4B-AAF2-77FC641CB2E4}"/>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nvGrpSpPr>
          <p:cNvPr id="81" name="Group 80">
            <a:extLst>
              <a:ext uri="{FF2B5EF4-FFF2-40B4-BE49-F238E27FC236}">
                <a16:creationId xmlns:a16="http://schemas.microsoft.com/office/drawing/2014/main" id="{DA97C3F2-3BF3-2D45-B44B-0386E5888D03}"/>
              </a:ext>
            </a:extLst>
          </p:cNvPr>
          <p:cNvGrpSpPr/>
          <p:nvPr/>
        </p:nvGrpSpPr>
        <p:grpSpPr>
          <a:xfrm>
            <a:off x="548313" y="5109960"/>
            <a:ext cx="1400750" cy="1143007"/>
            <a:chOff x="9419650" y="2057393"/>
            <a:chExt cx="1400750" cy="1143007"/>
          </a:xfrm>
        </p:grpSpPr>
        <p:grpSp>
          <p:nvGrpSpPr>
            <p:cNvPr id="82" name="Group 81">
              <a:extLst>
                <a:ext uri="{FF2B5EF4-FFF2-40B4-BE49-F238E27FC236}">
                  <a16:creationId xmlns:a16="http://schemas.microsoft.com/office/drawing/2014/main" id="{82FA943B-2D24-FD44-AD90-96C513316332}"/>
                </a:ext>
              </a:extLst>
            </p:cNvPr>
            <p:cNvGrpSpPr/>
            <p:nvPr/>
          </p:nvGrpSpPr>
          <p:grpSpPr>
            <a:xfrm>
              <a:off x="9419650" y="2057398"/>
              <a:ext cx="1400750" cy="1143002"/>
              <a:chOff x="9419650" y="2057398"/>
              <a:chExt cx="1400750" cy="1143002"/>
            </a:xfrm>
          </p:grpSpPr>
          <p:sp>
            <p:nvSpPr>
              <p:cNvPr id="84" name="Rounded Rectangle 83">
                <a:extLst>
                  <a:ext uri="{FF2B5EF4-FFF2-40B4-BE49-F238E27FC236}">
                    <a16:creationId xmlns:a16="http://schemas.microsoft.com/office/drawing/2014/main" id="{44353ED9-1533-4541-8AB8-A0560DEB9019}"/>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a:extLst>
                  <a:ext uri="{FF2B5EF4-FFF2-40B4-BE49-F238E27FC236}">
                    <a16:creationId xmlns:a16="http://schemas.microsoft.com/office/drawing/2014/main" id="{7CD771EF-D16B-354B-A81D-8E688C0FEFDA}"/>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Arc 85">
                <a:extLst>
                  <a:ext uri="{FF2B5EF4-FFF2-40B4-BE49-F238E27FC236}">
                    <a16:creationId xmlns:a16="http://schemas.microsoft.com/office/drawing/2014/main" id="{3D0DC2D6-3BCE-A94D-A064-75F230AE6132}"/>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7" name="Straight Connector 86">
                <a:extLst>
                  <a:ext uri="{FF2B5EF4-FFF2-40B4-BE49-F238E27FC236}">
                    <a16:creationId xmlns:a16="http://schemas.microsoft.com/office/drawing/2014/main" id="{04699578-3EE8-6A4F-B906-7719C4DAC9EC}"/>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B2D4243-00BB-A847-99EA-68E2F3135D66}"/>
                  </a:ext>
                </a:extLst>
              </p:cNvPr>
              <p:cNvCxnSpPr>
                <a:cxnSpLocks/>
                <a:endCxn id="86"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89" name="Arc 88">
                <a:extLst>
                  <a:ext uri="{FF2B5EF4-FFF2-40B4-BE49-F238E27FC236}">
                    <a16:creationId xmlns:a16="http://schemas.microsoft.com/office/drawing/2014/main" id="{604C6EDA-081D-834A-B15D-2A25D2A471E6}"/>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F3432C2B-5AA7-DE4C-A0C3-750C172A8F80}"/>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91" name="Pie 90">
                <a:extLst>
                  <a:ext uri="{FF2B5EF4-FFF2-40B4-BE49-F238E27FC236}">
                    <a16:creationId xmlns:a16="http://schemas.microsoft.com/office/drawing/2014/main" id="{96EEC1A6-6ACB-DE44-8981-08DE533D3611}"/>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83" name="Rectangle 82">
              <a:extLst>
                <a:ext uri="{FF2B5EF4-FFF2-40B4-BE49-F238E27FC236}">
                  <a16:creationId xmlns:a16="http://schemas.microsoft.com/office/drawing/2014/main" id="{E8F5AE7D-DA84-4C49-BDDB-BB30EC3F640C}"/>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nvGrpSpPr>
          <p:cNvPr id="92" name="Group 91">
            <a:extLst>
              <a:ext uri="{FF2B5EF4-FFF2-40B4-BE49-F238E27FC236}">
                <a16:creationId xmlns:a16="http://schemas.microsoft.com/office/drawing/2014/main" id="{8ECD4C12-65A9-554E-8DC4-5AF243D4E42F}"/>
              </a:ext>
            </a:extLst>
          </p:cNvPr>
          <p:cNvGrpSpPr/>
          <p:nvPr/>
        </p:nvGrpSpPr>
        <p:grpSpPr>
          <a:xfrm>
            <a:off x="421586" y="3162302"/>
            <a:ext cx="1400750" cy="1143007"/>
            <a:chOff x="9419650" y="2057393"/>
            <a:chExt cx="1400750" cy="1143007"/>
          </a:xfrm>
        </p:grpSpPr>
        <p:grpSp>
          <p:nvGrpSpPr>
            <p:cNvPr id="93" name="Group 92">
              <a:extLst>
                <a:ext uri="{FF2B5EF4-FFF2-40B4-BE49-F238E27FC236}">
                  <a16:creationId xmlns:a16="http://schemas.microsoft.com/office/drawing/2014/main" id="{334EBC15-0AC5-9A45-8966-31066A69761D}"/>
                </a:ext>
              </a:extLst>
            </p:cNvPr>
            <p:cNvGrpSpPr/>
            <p:nvPr/>
          </p:nvGrpSpPr>
          <p:grpSpPr>
            <a:xfrm>
              <a:off x="9419650" y="2057398"/>
              <a:ext cx="1400750" cy="1143002"/>
              <a:chOff x="9419650" y="2057398"/>
              <a:chExt cx="1400750" cy="1143002"/>
            </a:xfrm>
          </p:grpSpPr>
          <p:sp>
            <p:nvSpPr>
              <p:cNvPr id="95" name="Rounded Rectangle 94">
                <a:extLst>
                  <a:ext uri="{FF2B5EF4-FFF2-40B4-BE49-F238E27FC236}">
                    <a16:creationId xmlns:a16="http://schemas.microsoft.com/office/drawing/2014/main" id="{9F9A9263-38E4-9B40-BBEE-87D19099945E}"/>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ounded Rectangle 95">
                <a:extLst>
                  <a:ext uri="{FF2B5EF4-FFF2-40B4-BE49-F238E27FC236}">
                    <a16:creationId xmlns:a16="http://schemas.microsoft.com/office/drawing/2014/main" id="{FFC96B60-B6FB-0C4D-A0E7-5F21883D5F49}"/>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Arc 96">
                <a:extLst>
                  <a:ext uri="{FF2B5EF4-FFF2-40B4-BE49-F238E27FC236}">
                    <a16:creationId xmlns:a16="http://schemas.microsoft.com/office/drawing/2014/main" id="{F74CC3CA-3884-8A4B-AA39-928320AD7123}"/>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8" name="Straight Connector 97">
                <a:extLst>
                  <a:ext uri="{FF2B5EF4-FFF2-40B4-BE49-F238E27FC236}">
                    <a16:creationId xmlns:a16="http://schemas.microsoft.com/office/drawing/2014/main" id="{893A4217-E4C1-604E-9804-62F47710CF18}"/>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FBDA433-4D82-4D4A-8F09-CC28A0E658EB}"/>
                  </a:ext>
                </a:extLst>
              </p:cNvPr>
              <p:cNvCxnSpPr>
                <a:cxnSpLocks/>
                <a:endCxn id="97"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00" name="Arc 99">
                <a:extLst>
                  <a:ext uri="{FF2B5EF4-FFF2-40B4-BE49-F238E27FC236}">
                    <a16:creationId xmlns:a16="http://schemas.microsoft.com/office/drawing/2014/main" id="{AEF78985-C07F-2C43-B17B-C22E4D5BB104}"/>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1" name="Straight Connector 100">
                <a:extLst>
                  <a:ext uri="{FF2B5EF4-FFF2-40B4-BE49-F238E27FC236}">
                    <a16:creationId xmlns:a16="http://schemas.microsoft.com/office/drawing/2014/main" id="{42F263EE-3156-EE40-A6E2-B3F64CF2D189}"/>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02" name="Pie 101">
                <a:extLst>
                  <a:ext uri="{FF2B5EF4-FFF2-40B4-BE49-F238E27FC236}">
                    <a16:creationId xmlns:a16="http://schemas.microsoft.com/office/drawing/2014/main" id="{140C2B33-4CF6-0E44-9124-1B2076F5C8A0}"/>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94" name="Rectangle 93">
              <a:extLst>
                <a:ext uri="{FF2B5EF4-FFF2-40B4-BE49-F238E27FC236}">
                  <a16:creationId xmlns:a16="http://schemas.microsoft.com/office/drawing/2014/main" id="{A04A0ADB-7EF9-084E-849D-99476D4F2C3A}"/>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grpSp>
        <p:nvGrpSpPr>
          <p:cNvPr id="103" name="Group 102">
            <a:extLst>
              <a:ext uri="{FF2B5EF4-FFF2-40B4-BE49-F238E27FC236}">
                <a16:creationId xmlns:a16="http://schemas.microsoft.com/office/drawing/2014/main" id="{C40221BB-B885-4248-AB94-126AD4641C57}"/>
              </a:ext>
            </a:extLst>
          </p:cNvPr>
          <p:cNvGrpSpPr/>
          <p:nvPr/>
        </p:nvGrpSpPr>
        <p:grpSpPr>
          <a:xfrm>
            <a:off x="152400" y="721622"/>
            <a:ext cx="1400750" cy="1143007"/>
            <a:chOff x="9419650" y="2057393"/>
            <a:chExt cx="1400750" cy="1143007"/>
          </a:xfrm>
        </p:grpSpPr>
        <p:grpSp>
          <p:nvGrpSpPr>
            <p:cNvPr id="104" name="Group 103">
              <a:extLst>
                <a:ext uri="{FF2B5EF4-FFF2-40B4-BE49-F238E27FC236}">
                  <a16:creationId xmlns:a16="http://schemas.microsoft.com/office/drawing/2014/main" id="{20146344-CDBA-4C46-B53E-C81C31978F27}"/>
                </a:ext>
              </a:extLst>
            </p:cNvPr>
            <p:cNvGrpSpPr/>
            <p:nvPr/>
          </p:nvGrpSpPr>
          <p:grpSpPr>
            <a:xfrm>
              <a:off x="9419650" y="2057398"/>
              <a:ext cx="1400750" cy="1143002"/>
              <a:chOff x="9419650" y="2057398"/>
              <a:chExt cx="1400750" cy="1143002"/>
            </a:xfrm>
          </p:grpSpPr>
          <p:sp>
            <p:nvSpPr>
              <p:cNvPr id="106" name="Rounded Rectangle 105">
                <a:extLst>
                  <a:ext uri="{FF2B5EF4-FFF2-40B4-BE49-F238E27FC236}">
                    <a16:creationId xmlns:a16="http://schemas.microsoft.com/office/drawing/2014/main" id="{7DC6A893-79F3-AC47-AA28-EE9D4BBAE5C1}"/>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ounded Rectangle 106">
                <a:extLst>
                  <a:ext uri="{FF2B5EF4-FFF2-40B4-BE49-F238E27FC236}">
                    <a16:creationId xmlns:a16="http://schemas.microsoft.com/office/drawing/2014/main" id="{6A88CE11-5925-8440-B65E-197B8EBB0844}"/>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Arc 107">
                <a:extLst>
                  <a:ext uri="{FF2B5EF4-FFF2-40B4-BE49-F238E27FC236}">
                    <a16:creationId xmlns:a16="http://schemas.microsoft.com/office/drawing/2014/main" id="{4387C8FB-D371-6A47-9B09-4B73721845E9}"/>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9" name="Straight Connector 108">
                <a:extLst>
                  <a:ext uri="{FF2B5EF4-FFF2-40B4-BE49-F238E27FC236}">
                    <a16:creationId xmlns:a16="http://schemas.microsoft.com/office/drawing/2014/main" id="{0B49460F-5E19-2C49-ABEA-08E3CC6D1271}"/>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B345EE7-8F29-F342-806D-AB4CFDB177D7}"/>
                  </a:ext>
                </a:extLst>
              </p:cNvPr>
              <p:cNvCxnSpPr>
                <a:cxnSpLocks/>
                <a:endCxn id="108"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11" name="Arc 110">
                <a:extLst>
                  <a:ext uri="{FF2B5EF4-FFF2-40B4-BE49-F238E27FC236}">
                    <a16:creationId xmlns:a16="http://schemas.microsoft.com/office/drawing/2014/main" id="{584DC23D-FF16-7C4E-87C2-9A61831C9CFB}"/>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2" name="Straight Connector 111">
                <a:extLst>
                  <a:ext uri="{FF2B5EF4-FFF2-40B4-BE49-F238E27FC236}">
                    <a16:creationId xmlns:a16="http://schemas.microsoft.com/office/drawing/2014/main" id="{A93008CF-8D24-9542-A374-DE0177FBBEC2}"/>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13" name="Pie 112">
                <a:extLst>
                  <a:ext uri="{FF2B5EF4-FFF2-40B4-BE49-F238E27FC236}">
                    <a16:creationId xmlns:a16="http://schemas.microsoft.com/office/drawing/2014/main" id="{E5DE9060-2DDA-064E-9E13-45F6F4EB0741}"/>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5" name="Rectangle 104">
              <a:extLst>
                <a:ext uri="{FF2B5EF4-FFF2-40B4-BE49-F238E27FC236}">
                  <a16:creationId xmlns:a16="http://schemas.microsoft.com/office/drawing/2014/main" id="{33C20BD1-38C8-6349-B455-7CA5E1A1D080}"/>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spTree>
    <p:extLst>
      <p:ext uri="{BB962C8B-B14F-4D97-AF65-F5344CB8AC3E}">
        <p14:creationId xmlns:p14="http://schemas.microsoft.com/office/powerpoint/2010/main" val="143737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50"/>
                                        <p:tgtEl>
                                          <p:spTgt spid="17"/>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250"/>
                                        <p:tgtEl>
                                          <p:spTgt spid="34"/>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250"/>
                                        <p:tgtEl>
                                          <p:spTgt spid="45"/>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250"/>
                                        <p:tgtEl>
                                          <p:spTgt spid="59"/>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fade">
                                      <p:cBhvr>
                                        <p:cTn id="23" dur="250"/>
                                        <p:tgtEl>
                                          <p:spTgt spid="70"/>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fade">
                                      <p:cBhvr>
                                        <p:cTn id="27" dur="250"/>
                                        <p:tgtEl>
                                          <p:spTgt spid="81"/>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92"/>
                                        </p:tgtEl>
                                        <p:attrNameLst>
                                          <p:attrName>style.visibility</p:attrName>
                                        </p:attrNameLst>
                                      </p:cBhvr>
                                      <p:to>
                                        <p:strVal val="visible"/>
                                      </p:to>
                                    </p:set>
                                    <p:animEffect transition="in" filter="fade">
                                      <p:cBhvr>
                                        <p:cTn id="31" dur="250"/>
                                        <p:tgtEl>
                                          <p:spTgt spid="92"/>
                                        </p:tgtEl>
                                      </p:cBhvr>
                                    </p:animEffect>
                                  </p:childTnLst>
                                </p:cTn>
                              </p:par>
                            </p:childTnLst>
                          </p:cTn>
                        </p:par>
                        <p:par>
                          <p:cTn id="32" fill="hold">
                            <p:stCondLst>
                              <p:cond delay="1750"/>
                            </p:stCondLst>
                            <p:childTnLst>
                              <p:par>
                                <p:cTn id="33" presetID="10" presetClass="entr" presetSubtype="0" fill="hold" nodeType="afterEffect">
                                  <p:stCondLst>
                                    <p:cond delay="0"/>
                                  </p:stCondLst>
                                  <p:childTnLst>
                                    <p:set>
                                      <p:cBhvr>
                                        <p:cTn id="34" dur="1" fill="hold">
                                          <p:stCondLst>
                                            <p:cond delay="0"/>
                                          </p:stCondLst>
                                        </p:cTn>
                                        <p:tgtEl>
                                          <p:spTgt spid="103"/>
                                        </p:tgtEl>
                                        <p:attrNameLst>
                                          <p:attrName>style.visibility</p:attrName>
                                        </p:attrNameLst>
                                      </p:cBhvr>
                                      <p:to>
                                        <p:strVal val="visible"/>
                                      </p:to>
                                    </p:set>
                                    <p:animEffect transition="in" filter="fade">
                                      <p:cBhvr>
                                        <p:cTn id="35" dur="250"/>
                                        <p:tgtEl>
                                          <p:spTgt spid="10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BB4C68B-C606-E844-A7B0-878540EB34D9}"/>
              </a:ext>
            </a:extLst>
          </p:cNvPr>
          <p:cNvGrpSpPr/>
          <p:nvPr/>
        </p:nvGrpSpPr>
        <p:grpSpPr>
          <a:xfrm>
            <a:off x="3966663" y="4867598"/>
            <a:ext cx="4596887" cy="1724688"/>
            <a:chOff x="3966663" y="4867598"/>
            <a:chExt cx="4596887" cy="1724688"/>
          </a:xfrm>
        </p:grpSpPr>
        <p:cxnSp>
          <p:nvCxnSpPr>
            <p:cNvPr id="190" name="Elbow Connector 189">
              <a:extLst>
                <a:ext uri="{FF2B5EF4-FFF2-40B4-BE49-F238E27FC236}">
                  <a16:creationId xmlns:a16="http://schemas.microsoft.com/office/drawing/2014/main" id="{973F98B6-F657-DA41-9189-9409AD9DC6CB}"/>
                </a:ext>
              </a:extLst>
            </p:cNvPr>
            <p:cNvCxnSpPr>
              <a:cxnSpLocks/>
              <a:stCxn id="8" idx="2"/>
              <a:endCxn id="93" idx="0"/>
            </p:cNvCxnSpPr>
            <p:nvPr/>
          </p:nvCxnSpPr>
          <p:spPr>
            <a:xfrm rot="5400000">
              <a:off x="5205088" y="4357933"/>
              <a:ext cx="574342" cy="1593673"/>
            </a:xfrm>
            <a:prstGeom prst="bentConnector3">
              <a:avLst>
                <a:gd name="adj1" fmla="val 50000"/>
              </a:avLst>
            </a:prstGeom>
            <a:ln>
              <a:solidFill>
                <a:srgbClr val="009EC0"/>
              </a:solidFill>
            </a:ln>
          </p:spPr>
          <p:style>
            <a:lnRef idx="1">
              <a:schemeClr val="accent1"/>
            </a:lnRef>
            <a:fillRef idx="0">
              <a:schemeClr val="accent1"/>
            </a:fillRef>
            <a:effectRef idx="0">
              <a:schemeClr val="accent1"/>
            </a:effectRef>
            <a:fontRef idx="minor">
              <a:schemeClr val="tx1"/>
            </a:fontRef>
          </p:style>
        </p:cxnSp>
        <p:cxnSp>
          <p:nvCxnSpPr>
            <p:cNvPr id="191" name="Elbow Connector 190">
              <a:extLst>
                <a:ext uri="{FF2B5EF4-FFF2-40B4-BE49-F238E27FC236}">
                  <a16:creationId xmlns:a16="http://schemas.microsoft.com/office/drawing/2014/main" id="{E58A2105-C96F-5A4A-BB5B-F6223CEB4409}"/>
                </a:ext>
              </a:extLst>
            </p:cNvPr>
            <p:cNvCxnSpPr>
              <a:cxnSpLocks/>
              <a:stCxn id="8" idx="2"/>
              <a:endCxn id="182" idx="0"/>
            </p:cNvCxnSpPr>
            <p:nvPr/>
          </p:nvCxnSpPr>
          <p:spPr>
            <a:xfrm rot="16200000" flipH="1">
              <a:off x="6792578" y="4364114"/>
              <a:ext cx="581688" cy="1588655"/>
            </a:xfrm>
            <a:prstGeom prst="bentConnector3">
              <a:avLst>
                <a:gd name="adj1" fmla="val 50000"/>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46EF0836-209A-FD4E-B561-A1468DA7BCA8}"/>
                </a:ext>
              </a:extLst>
            </p:cNvPr>
            <p:cNvGrpSpPr/>
            <p:nvPr/>
          </p:nvGrpSpPr>
          <p:grpSpPr>
            <a:xfrm>
              <a:off x="3966663" y="5441940"/>
              <a:ext cx="1400750" cy="1143007"/>
              <a:chOff x="9419650" y="2057393"/>
              <a:chExt cx="1400750" cy="1143007"/>
            </a:xfrm>
          </p:grpSpPr>
          <p:grpSp>
            <p:nvGrpSpPr>
              <p:cNvPr id="92" name="Group 91">
                <a:extLst>
                  <a:ext uri="{FF2B5EF4-FFF2-40B4-BE49-F238E27FC236}">
                    <a16:creationId xmlns:a16="http://schemas.microsoft.com/office/drawing/2014/main" id="{DEDC6678-7683-244E-A92C-1921AE7FBB03}"/>
                  </a:ext>
                </a:extLst>
              </p:cNvPr>
              <p:cNvGrpSpPr/>
              <p:nvPr/>
            </p:nvGrpSpPr>
            <p:grpSpPr>
              <a:xfrm>
                <a:off x="9419650" y="2057398"/>
                <a:ext cx="1400750" cy="1143002"/>
                <a:chOff x="9419650" y="2057398"/>
                <a:chExt cx="1400750" cy="1143002"/>
              </a:xfrm>
            </p:grpSpPr>
            <p:sp>
              <p:nvSpPr>
                <p:cNvPr id="94" name="Rounded Rectangle 93">
                  <a:extLst>
                    <a:ext uri="{FF2B5EF4-FFF2-40B4-BE49-F238E27FC236}">
                      <a16:creationId xmlns:a16="http://schemas.microsoft.com/office/drawing/2014/main" id="{1F8A764D-F6E2-1244-8BB0-4445947F2C4C}"/>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a:extLst>
                    <a:ext uri="{FF2B5EF4-FFF2-40B4-BE49-F238E27FC236}">
                      <a16:creationId xmlns:a16="http://schemas.microsoft.com/office/drawing/2014/main" id="{B8F73F95-4042-5646-BF7F-B43EB99399A5}"/>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Arc 95">
                  <a:extLst>
                    <a:ext uri="{FF2B5EF4-FFF2-40B4-BE49-F238E27FC236}">
                      <a16:creationId xmlns:a16="http://schemas.microsoft.com/office/drawing/2014/main" id="{0B84D0A8-8452-9249-A903-5F66E3CADB0B}"/>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Straight Connector 96">
                  <a:extLst>
                    <a:ext uri="{FF2B5EF4-FFF2-40B4-BE49-F238E27FC236}">
                      <a16:creationId xmlns:a16="http://schemas.microsoft.com/office/drawing/2014/main" id="{8DC3FAE4-7D38-BC4B-8349-998DBC43DA04}"/>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7AE6317-345A-6842-9DC6-0CA3532DDF8D}"/>
                    </a:ext>
                  </a:extLst>
                </p:cNvPr>
                <p:cNvCxnSpPr>
                  <a:cxnSpLocks/>
                  <a:endCxn id="96"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99" name="Arc 98">
                  <a:extLst>
                    <a:ext uri="{FF2B5EF4-FFF2-40B4-BE49-F238E27FC236}">
                      <a16:creationId xmlns:a16="http://schemas.microsoft.com/office/drawing/2014/main" id="{0A250CD9-1C3A-7A48-A426-BDD0D0F14B1E}"/>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0" name="Straight Connector 99">
                  <a:extLst>
                    <a:ext uri="{FF2B5EF4-FFF2-40B4-BE49-F238E27FC236}">
                      <a16:creationId xmlns:a16="http://schemas.microsoft.com/office/drawing/2014/main" id="{035C3A00-314C-204B-9B74-6428BDEDB9B4}"/>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01" name="Pie 100">
                  <a:extLst>
                    <a:ext uri="{FF2B5EF4-FFF2-40B4-BE49-F238E27FC236}">
                      <a16:creationId xmlns:a16="http://schemas.microsoft.com/office/drawing/2014/main" id="{858EDB24-C5C6-4E47-9BBC-B449FC549B07}"/>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93" name="Rectangle 92">
                <a:extLst>
                  <a:ext uri="{FF2B5EF4-FFF2-40B4-BE49-F238E27FC236}">
                    <a16:creationId xmlns:a16="http://schemas.microsoft.com/office/drawing/2014/main" id="{BF6AA3EF-665B-A84C-9BBF-44B624799A66}"/>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grpSp>
          <p:nvGrpSpPr>
            <p:cNvPr id="179" name="Group 178">
              <a:extLst>
                <a:ext uri="{FF2B5EF4-FFF2-40B4-BE49-F238E27FC236}">
                  <a16:creationId xmlns:a16="http://schemas.microsoft.com/office/drawing/2014/main" id="{C8DB92F7-8F36-BE4C-8EAE-D1892F1E4D7B}"/>
                </a:ext>
              </a:extLst>
            </p:cNvPr>
            <p:cNvGrpSpPr/>
            <p:nvPr/>
          </p:nvGrpSpPr>
          <p:grpSpPr>
            <a:xfrm>
              <a:off x="7162800" y="5449279"/>
              <a:ext cx="1400750" cy="1143007"/>
              <a:chOff x="9419650" y="2057393"/>
              <a:chExt cx="1400750" cy="1143007"/>
            </a:xfrm>
          </p:grpSpPr>
          <p:grpSp>
            <p:nvGrpSpPr>
              <p:cNvPr id="180" name="Group 179">
                <a:extLst>
                  <a:ext uri="{FF2B5EF4-FFF2-40B4-BE49-F238E27FC236}">
                    <a16:creationId xmlns:a16="http://schemas.microsoft.com/office/drawing/2014/main" id="{771E9009-9CF7-BE4A-8484-867B0A2E1C35}"/>
                  </a:ext>
                </a:extLst>
              </p:cNvPr>
              <p:cNvGrpSpPr/>
              <p:nvPr/>
            </p:nvGrpSpPr>
            <p:grpSpPr>
              <a:xfrm>
                <a:off x="9419650" y="2057398"/>
                <a:ext cx="1400750" cy="1143002"/>
                <a:chOff x="9419650" y="2057398"/>
                <a:chExt cx="1400750" cy="1143002"/>
              </a:xfrm>
            </p:grpSpPr>
            <p:sp>
              <p:nvSpPr>
                <p:cNvPr id="182" name="Rounded Rectangle 181">
                  <a:extLst>
                    <a:ext uri="{FF2B5EF4-FFF2-40B4-BE49-F238E27FC236}">
                      <a16:creationId xmlns:a16="http://schemas.microsoft.com/office/drawing/2014/main" id="{77AE0CAB-53D4-4B4F-AA51-BEBC66929C49}"/>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ounded Rectangle 182">
                  <a:extLst>
                    <a:ext uri="{FF2B5EF4-FFF2-40B4-BE49-F238E27FC236}">
                      <a16:creationId xmlns:a16="http://schemas.microsoft.com/office/drawing/2014/main" id="{77A715A8-7B2A-E34F-B3F2-9415E9B0F82F}"/>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Arc 183">
                  <a:extLst>
                    <a:ext uri="{FF2B5EF4-FFF2-40B4-BE49-F238E27FC236}">
                      <a16:creationId xmlns:a16="http://schemas.microsoft.com/office/drawing/2014/main" id="{6DEA670C-DFD7-8E45-A7C4-0CF1F80C11B7}"/>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5" name="Straight Connector 184">
                  <a:extLst>
                    <a:ext uri="{FF2B5EF4-FFF2-40B4-BE49-F238E27FC236}">
                      <a16:creationId xmlns:a16="http://schemas.microsoft.com/office/drawing/2014/main" id="{6950D42A-A4ED-A442-B975-116BF049191E}"/>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46843056-F5FA-F645-8B0D-CF0718CB70F8}"/>
                    </a:ext>
                  </a:extLst>
                </p:cNvPr>
                <p:cNvCxnSpPr>
                  <a:cxnSpLocks/>
                  <a:endCxn id="184"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87" name="Arc 186">
                  <a:extLst>
                    <a:ext uri="{FF2B5EF4-FFF2-40B4-BE49-F238E27FC236}">
                      <a16:creationId xmlns:a16="http://schemas.microsoft.com/office/drawing/2014/main" id="{7350273E-E6A4-9E46-B46E-61A1528CCA60}"/>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8" name="Straight Connector 187">
                  <a:extLst>
                    <a:ext uri="{FF2B5EF4-FFF2-40B4-BE49-F238E27FC236}">
                      <a16:creationId xmlns:a16="http://schemas.microsoft.com/office/drawing/2014/main" id="{A8FA2976-269C-8D48-958C-76E2E8F9AFE0}"/>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89" name="Pie 188">
                  <a:extLst>
                    <a:ext uri="{FF2B5EF4-FFF2-40B4-BE49-F238E27FC236}">
                      <a16:creationId xmlns:a16="http://schemas.microsoft.com/office/drawing/2014/main" id="{07E29B66-83DB-FE4E-9B04-C5F2625A2497}"/>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81" name="Rectangle 180">
                <a:extLst>
                  <a:ext uri="{FF2B5EF4-FFF2-40B4-BE49-F238E27FC236}">
                    <a16:creationId xmlns:a16="http://schemas.microsoft.com/office/drawing/2014/main" id="{174B642D-9B7B-4A44-840F-EF36AEA145D7}"/>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grpSp>
      <p:grpSp>
        <p:nvGrpSpPr>
          <p:cNvPr id="129" name="Group 128">
            <a:extLst>
              <a:ext uri="{FF2B5EF4-FFF2-40B4-BE49-F238E27FC236}">
                <a16:creationId xmlns:a16="http://schemas.microsoft.com/office/drawing/2014/main" id="{2705C766-D435-9849-B544-76B3BEF562E8}"/>
              </a:ext>
            </a:extLst>
          </p:cNvPr>
          <p:cNvGrpSpPr/>
          <p:nvPr/>
        </p:nvGrpSpPr>
        <p:grpSpPr>
          <a:xfrm>
            <a:off x="3812883" y="3143588"/>
            <a:ext cx="1400750" cy="1724007"/>
            <a:chOff x="3780850" y="1787638"/>
            <a:chExt cx="1400750" cy="1724007"/>
          </a:xfrm>
        </p:grpSpPr>
        <p:cxnSp>
          <p:nvCxnSpPr>
            <p:cNvPr id="131" name="Straight Connector 130">
              <a:extLst>
                <a:ext uri="{FF2B5EF4-FFF2-40B4-BE49-F238E27FC236}">
                  <a16:creationId xmlns:a16="http://schemas.microsoft.com/office/drawing/2014/main" id="{FEACB516-B5DA-5644-BABE-113B0DD9BE97}"/>
                </a:ext>
              </a:extLst>
            </p:cNvPr>
            <p:cNvCxnSpPr>
              <a:cxnSpLocks/>
              <a:endCxn id="134" idx="0"/>
            </p:cNvCxnSpPr>
            <p:nvPr/>
          </p:nvCxnSpPr>
          <p:spPr>
            <a:xfrm>
              <a:off x="4495800" y="1787638"/>
              <a:ext cx="0" cy="581007"/>
            </a:xfrm>
            <a:prstGeom prst="line">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nvGrpSpPr>
            <p:cNvPr id="130" name="Group 129">
              <a:extLst>
                <a:ext uri="{FF2B5EF4-FFF2-40B4-BE49-F238E27FC236}">
                  <a16:creationId xmlns:a16="http://schemas.microsoft.com/office/drawing/2014/main" id="{84032A11-B356-5D4D-8EE8-FF51F27BEB2E}"/>
                </a:ext>
              </a:extLst>
            </p:cNvPr>
            <p:cNvGrpSpPr/>
            <p:nvPr/>
          </p:nvGrpSpPr>
          <p:grpSpPr>
            <a:xfrm>
              <a:off x="3780850" y="2368638"/>
              <a:ext cx="1400750" cy="1143007"/>
              <a:chOff x="9419650" y="2057393"/>
              <a:chExt cx="1400750" cy="1143007"/>
            </a:xfrm>
          </p:grpSpPr>
          <p:grpSp>
            <p:nvGrpSpPr>
              <p:cNvPr id="132" name="Group 131">
                <a:extLst>
                  <a:ext uri="{FF2B5EF4-FFF2-40B4-BE49-F238E27FC236}">
                    <a16:creationId xmlns:a16="http://schemas.microsoft.com/office/drawing/2014/main" id="{33EE586F-D77C-4643-8025-27A1A585C6D0}"/>
                  </a:ext>
                </a:extLst>
              </p:cNvPr>
              <p:cNvGrpSpPr/>
              <p:nvPr/>
            </p:nvGrpSpPr>
            <p:grpSpPr>
              <a:xfrm>
                <a:off x="9419650" y="2057398"/>
                <a:ext cx="1400750" cy="1143002"/>
                <a:chOff x="9419650" y="2057398"/>
                <a:chExt cx="1400750" cy="1143002"/>
              </a:xfrm>
            </p:grpSpPr>
            <p:sp>
              <p:nvSpPr>
                <p:cNvPr id="134" name="Rounded Rectangle 133">
                  <a:extLst>
                    <a:ext uri="{FF2B5EF4-FFF2-40B4-BE49-F238E27FC236}">
                      <a16:creationId xmlns:a16="http://schemas.microsoft.com/office/drawing/2014/main" id="{AF3877F9-5F62-B647-8A05-7B6C9BCCD16C}"/>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ounded Rectangle 134">
                  <a:extLst>
                    <a:ext uri="{FF2B5EF4-FFF2-40B4-BE49-F238E27FC236}">
                      <a16:creationId xmlns:a16="http://schemas.microsoft.com/office/drawing/2014/main" id="{E6945F71-CB3B-4D40-8DE3-073405D878B1}"/>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Arc 148">
                  <a:extLst>
                    <a:ext uri="{FF2B5EF4-FFF2-40B4-BE49-F238E27FC236}">
                      <a16:creationId xmlns:a16="http://schemas.microsoft.com/office/drawing/2014/main" id="{F0658CDE-A23E-BA49-A0F9-35E3D8B6C306}"/>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0" name="Straight Connector 149">
                  <a:extLst>
                    <a:ext uri="{FF2B5EF4-FFF2-40B4-BE49-F238E27FC236}">
                      <a16:creationId xmlns:a16="http://schemas.microsoft.com/office/drawing/2014/main" id="{15111A6F-6620-6E4D-B7FC-58CA0B1E2D80}"/>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AF59833E-56D0-F341-8F98-ABCD661D8B0D}"/>
                    </a:ext>
                  </a:extLst>
                </p:cNvPr>
                <p:cNvCxnSpPr>
                  <a:cxnSpLocks/>
                  <a:endCxn id="149"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152" name="Arc 151">
                  <a:extLst>
                    <a:ext uri="{FF2B5EF4-FFF2-40B4-BE49-F238E27FC236}">
                      <a16:creationId xmlns:a16="http://schemas.microsoft.com/office/drawing/2014/main" id="{E5687BF6-C735-994E-B444-2095D3C8E1A9}"/>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3" name="Straight Connector 152">
                  <a:extLst>
                    <a:ext uri="{FF2B5EF4-FFF2-40B4-BE49-F238E27FC236}">
                      <a16:creationId xmlns:a16="http://schemas.microsoft.com/office/drawing/2014/main" id="{E4993DE8-B0D8-8844-A8D9-925BFB2E8E9B}"/>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154" name="Pie 153">
                  <a:extLst>
                    <a:ext uri="{FF2B5EF4-FFF2-40B4-BE49-F238E27FC236}">
                      <a16:creationId xmlns:a16="http://schemas.microsoft.com/office/drawing/2014/main" id="{5EA03940-07DB-9345-A887-15558AB09BBA}"/>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33" name="Rectangle 132">
                <a:extLst>
                  <a:ext uri="{FF2B5EF4-FFF2-40B4-BE49-F238E27FC236}">
                    <a16:creationId xmlns:a16="http://schemas.microsoft.com/office/drawing/2014/main" id="{861BE42B-8D2D-ED46-85D0-19E5C8E4C348}"/>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cxnSp>
        <p:nvCxnSpPr>
          <p:cNvPr id="89" name="Straight Connector 88">
            <a:extLst>
              <a:ext uri="{FF2B5EF4-FFF2-40B4-BE49-F238E27FC236}">
                <a16:creationId xmlns:a16="http://schemas.microsoft.com/office/drawing/2014/main" id="{1FBA6842-F144-4D4B-95AD-355BAF22CC14}"/>
              </a:ext>
            </a:extLst>
          </p:cNvPr>
          <p:cNvCxnSpPr>
            <a:cxnSpLocks/>
            <a:stCxn id="44" idx="2"/>
            <a:endCxn id="8" idx="0"/>
          </p:cNvCxnSpPr>
          <p:nvPr/>
        </p:nvCxnSpPr>
        <p:spPr>
          <a:xfrm flipH="1">
            <a:off x="6289095" y="3117768"/>
            <a:ext cx="2050" cy="606830"/>
          </a:xfrm>
          <a:prstGeom prst="line">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969EAB64-1E07-B346-87E7-2D9769A6D630}"/>
              </a:ext>
            </a:extLst>
          </p:cNvPr>
          <p:cNvGrpSpPr/>
          <p:nvPr/>
        </p:nvGrpSpPr>
        <p:grpSpPr>
          <a:xfrm>
            <a:off x="5574145" y="3724591"/>
            <a:ext cx="1400750" cy="1143007"/>
            <a:chOff x="9419650" y="2057393"/>
            <a:chExt cx="1400750" cy="1143007"/>
          </a:xfrm>
        </p:grpSpPr>
        <p:grpSp>
          <p:nvGrpSpPr>
            <p:cNvPr id="6" name="Group 5">
              <a:extLst>
                <a:ext uri="{FF2B5EF4-FFF2-40B4-BE49-F238E27FC236}">
                  <a16:creationId xmlns:a16="http://schemas.microsoft.com/office/drawing/2014/main" id="{54A04E8D-0A22-3748-B0DC-9D9B39F12F21}"/>
                </a:ext>
              </a:extLst>
            </p:cNvPr>
            <p:cNvGrpSpPr/>
            <p:nvPr/>
          </p:nvGrpSpPr>
          <p:grpSpPr>
            <a:xfrm>
              <a:off x="9419650" y="2057398"/>
              <a:ext cx="1400750" cy="1143002"/>
              <a:chOff x="9419650" y="2057398"/>
              <a:chExt cx="1400750" cy="1143002"/>
            </a:xfrm>
          </p:grpSpPr>
          <p:sp>
            <p:nvSpPr>
              <p:cNvPr id="8" name="Rounded Rectangle 7">
                <a:extLst>
                  <a:ext uri="{FF2B5EF4-FFF2-40B4-BE49-F238E27FC236}">
                    <a16:creationId xmlns:a16="http://schemas.microsoft.com/office/drawing/2014/main" id="{40F4181D-990B-5746-BFCB-9DBAD5F3489E}"/>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9E6D1A3E-E7F7-874A-8C8B-1454E5365732}"/>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08CB438E-D3A4-494C-973B-ECBAD20F25CD}"/>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F4D1F192-2F93-D74D-89E9-30BDFE4AA0C6}"/>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B844AD3-D433-1A4C-BF41-B02DC327BBD0}"/>
                  </a:ext>
                </a:extLst>
              </p:cNvPr>
              <p:cNvCxnSpPr>
                <a:cxnSpLocks/>
                <a:endCxn id="10"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3" name="Arc 12">
                <a:extLst>
                  <a:ext uri="{FF2B5EF4-FFF2-40B4-BE49-F238E27FC236}">
                    <a16:creationId xmlns:a16="http://schemas.microsoft.com/office/drawing/2014/main" id="{AFAE0C7C-DAF9-B54A-904B-7EC92C81C7FA}"/>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700A674C-4484-7347-BEEB-30A31CC2E56D}"/>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5" name="Pie 14">
                <a:extLst>
                  <a:ext uri="{FF2B5EF4-FFF2-40B4-BE49-F238E27FC236}">
                    <a16:creationId xmlns:a16="http://schemas.microsoft.com/office/drawing/2014/main" id="{75AE2991-A6FD-DC4F-B882-C6111C6A0204}"/>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 name="Rectangle 6">
              <a:extLst>
                <a:ext uri="{FF2B5EF4-FFF2-40B4-BE49-F238E27FC236}">
                  <a16:creationId xmlns:a16="http://schemas.microsoft.com/office/drawing/2014/main" id="{CCD43E96-ABE8-464E-B751-396D036DE09C}"/>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grpSp>
        <p:nvGrpSpPr>
          <p:cNvPr id="86" name="Group 85">
            <a:extLst>
              <a:ext uri="{FF2B5EF4-FFF2-40B4-BE49-F238E27FC236}">
                <a16:creationId xmlns:a16="http://schemas.microsoft.com/office/drawing/2014/main" id="{3AB2135F-82AA-6E4C-B4FC-911BE2AC9A23}"/>
              </a:ext>
            </a:extLst>
          </p:cNvPr>
          <p:cNvGrpSpPr/>
          <p:nvPr/>
        </p:nvGrpSpPr>
        <p:grpSpPr>
          <a:xfrm>
            <a:off x="2057400" y="1253724"/>
            <a:ext cx="2452209" cy="1870484"/>
            <a:chOff x="2057400" y="1634725"/>
            <a:chExt cx="2452209" cy="1870484"/>
          </a:xfrm>
        </p:grpSpPr>
        <p:grpSp>
          <p:nvGrpSpPr>
            <p:cNvPr id="16" name="Group 15">
              <a:extLst>
                <a:ext uri="{FF2B5EF4-FFF2-40B4-BE49-F238E27FC236}">
                  <a16:creationId xmlns:a16="http://schemas.microsoft.com/office/drawing/2014/main" id="{282B1F02-0A2C-CD47-B86F-B53C434F882C}"/>
                </a:ext>
              </a:extLst>
            </p:cNvPr>
            <p:cNvGrpSpPr/>
            <p:nvPr/>
          </p:nvGrpSpPr>
          <p:grpSpPr>
            <a:xfrm>
              <a:off x="2057400" y="2362202"/>
              <a:ext cx="1400750" cy="1143007"/>
              <a:chOff x="9419650" y="2057393"/>
              <a:chExt cx="1400750" cy="1143007"/>
            </a:xfrm>
          </p:grpSpPr>
          <p:grpSp>
            <p:nvGrpSpPr>
              <p:cNvPr id="17" name="Group 16">
                <a:extLst>
                  <a:ext uri="{FF2B5EF4-FFF2-40B4-BE49-F238E27FC236}">
                    <a16:creationId xmlns:a16="http://schemas.microsoft.com/office/drawing/2014/main" id="{C3E461B8-9E52-6A46-A6B8-6D6A581D9D74}"/>
                  </a:ext>
                </a:extLst>
              </p:cNvPr>
              <p:cNvGrpSpPr/>
              <p:nvPr/>
            </p:nvGrpSpPr>
            <p:grpSpPr>
              <a:xfrm>
                <a:off x="9419650" y="2057398"/>
                <a:ext cx="1400750" cy="1143002"/>
                <a:chOff x="9419650" y="2057398"/>
                <a:chExt cx="1400750" cy="1143002"/>
              </a:xfrm>
            </p:grpSpPr>
            <p:sp>
              <p:nvSpPr>
                <p:cNvPr id="19" name="Rounded Rectangle 18">
                  <a:extLst>
                    <a:ext uri="{FF2B5EF4-FFF2-40B4-BE49-F238E27FC236}">
                      <a16:creationId xmlns:a16="http://schemas.microsoft.com/office/drawing/2014/main" id="{23D4D850-D427-314F-8068-2E801D813B07}"/>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95F2CF65-9653-3149-B74F-353B44F31FA8}"/>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a:extLst>
                    <a:ext uri="{FF2B5EF4-FFF2-40B4-BE49-F238E27FC236}">
                      <a16:creationId xmlns:a16="http://schemas.microsoft.com/office/drawing/2014/main" id="{D5BFF8C9-8104-0841-AB08-AD522E936A8C}"/>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D28EDFB2-8DBE-F04A-804B-BAD23FBCB0E3}"/>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51C1E9-6988-384E-8105-2D791690E73E}"/>
                    </a:ext>
                  </a:extLst>
                </p:cNvPr>
                <p:cNvCxnSpPr>
                  <a:cxnSpLocks/>
                  <a:endCxn id="21"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24" name="Arc 23">
                  <a:extLst>
                    <a:ext uri="{FF2B5EF4-FFF2-40B4-BE49-F238E27FC236}">
                      <a16:creationId xmlns:a16="http://schemas.microsoft.com/office/drawing/2014/main" id="{DB554B2C-B23F-8E41-AECD-817C734B13A4}"/>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582EFADB-805B-754D-94F6-1A56E3B4DEAF}"/>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26" name="Pie 25">
                  <a:extLst>
                    <a:ext uri="{FF2B5EF4-FFF2-40B4-BE49-F238E27FC236}">
                      <a16:creationId xmlns:a16="http://schemas.microsoft.com/office/drawing/2014/main" id="{0B3F3649-D2D2-094B-AFD3-A49E4ED6261C}"/>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8" name="Rectangle 17">
                <a:extLst>
                  <a:ext uri="{FF2B5EF4-FFF2-40B4-BE49-F238E27FC236}">
                    <a16:creationId xmlns:a16="http://schemas.microsoft.com/office/drawing/2014/main" id="{CF9108C1-B51C-E144-81B2-D78DE72D7AE2}"/>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cxnSp>
          <p:nvCxnSpPr>
            <p:cNvPr id="28" name="Elbow Connector 27">
              <a:extLst>
                <a:ext uri="{FF2B5EF4-FFF2-40B4-BE49-F238E27FC236}">
                  <a16:creationId xmlns:a16="http://schemas.microsoft.com/office/drawing/2014/main" id="{5B16C598-1E36-774E-82C9-CCF5CB3DC7DA}"/>
                </a:ext>
              </a:extLst>
            </p:cNvPr>
            <p:cNvCxnSpPr>
              <a:cxnSpLocks/>
              <a:stCxn id="69" idx="2"/>
              <a:endCxn id="18" idx="0"/>
            </p:cNvCxnSpPr>
            <p:nvPr/>
          </p:nvCxnSpPr>
          <p:spPr>
            <a:xfrm rot="5400000">
              <a:off x="3277241" y="1129834"/>
              <a:ext cx="727478" cy="1737259"/>
            </a:xfrm>
            <a:prstGeom prst="bentConnector3">
              <a:avLst>
                <a:gd name="adj1" fmla="val 50000"/>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B25F4DCE-5D02-2246-83BA-EAFA7F56FE4B}"/>
              </a:ext>
            </a:extLst>
          </p:cNvPr>
          <p:cNvGrpSpPr/>
          <p:nvPr/>
        </p:nvGrpSpPr>
        <p:grpSpPr>
          <a:xfrm>
            <a:off x="3802949" y="1269356"/>
            <a:ext cx="1400750" cy="1880892"/>
            <a:chOff x="3780850" y="1630753"/>
            <a:chExt cx="1400750" cy="1880892"/>
          </a:xfrm>
        </p:grpSpPr>
        <p:grpSp>
          <p:nvGrpSpPr>
            <p:cNvPr id="31" name="Group 30">
              <a:extLst>
                <a:ext uri="{FF2B5EF4-FFF2-40B4-BE49-F238E27FC236}">
                  <a16:creationId xmlns:a16="http://schemas.microsoft.com/office/drawing/2014/main" id="{38C10B14-A082-1C4F-8B1F-AA08529247C7}"/>
                </a:ext>
              </a:extLst>
            </p:cNvPr>
            <p:cNvGrpSpPr/>
            <p:nvPr/>
          </p:nvGrpSpPr>
          <p:grpSpPr>
            <a:xfrm>
              <a:off x="3780850" y="2368638"/>
              <a:ext cx="1400750" cy="1143007"/>
              <a:chOff x="9419650" y="2057393"/>
              <a:chExt cx="1400750" cy="1143007"/>
            </a:xfrm>
          </p:grpSpPr>
          <p:grpSp>
            <p:nvGrpSpPr>
              <p:cNvPr id="32" name="Group 31">
                <a:extLst>
                  <a:ext uri="{FF2B5EF4-FFF2-40B4-BE49-F238E27FC236}">
                    <a16:creationId xmlns:a16="http://schemas.microsoft.com/office/drawing/2014/main" id="{4166B046-6562-1D4E-A820-9077204B57F7}"/>
                  </a:ext>
                </a:extLst>
              </p:cNvPr>
              <p:cNvGrpSpPr/>
              <p:nvPr/>
            </p:nvGrpSpPr>
            <p:grpSpPr>
              <a:xfrm>
                <a:off x="9419650" y="2057398"/>
                <a:ext cx="1400750" cy="1143002"/>
                <a:chOff x="9419650" y="2057398"/>
                <a:chExt cx="1400750" cy="1143002"/>
              </a:xfrm>
            </p:grpSpPr>
            <p:sp>
              <p:nvSpPr>
                <p:cNvPr id="34" name="Rounded Rectangle 33">
                  <a:extLst>
                    <a:ext uri="{FF2B5EF4-FFF2-40B4-BE49-F238E27FC236}">
                      <a16:creationId xmlns:a16="http://schemas.microsoft.com/office/drawing/2014/main" id="{88A5517E-DC59-D244-B708-872CE5D75930}"/>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459A0B14-8182-A247-9EE6-A49870935045}"/>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c 35">
                  <a:extLst>
                    <a:ext uri="{FF2B5EF4-FFF2-40B4-BE49-F238E27FC236}">
                      <a16:creationId xmlns:a16="http://schemas.microsoft.com/office/drawing/2014/main" id="{D3E6E835-6BF9-EF4B-BD4C-86C37C77F98E}"/>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4253E855-80F4-1D41-98D6-4564C4BF25D8}"/>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C849FA5-182A-8041-89D4-DCF7DF5E903B}"/>
                    </a:ext>
                  </a:extLst>
                </p:cNvPr>
                <p:cNvCxnSpPr>
                  <a:cxnSpLocks/>
                  <a:endCxn id="36"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39" name="Arc 38">
                  <a:extLst>
                    <a:ext uri="{FF2B5EF4-FFF2-40B4-BE49-F238E27FC236}">
                      <a16:creationId xmlns:a16="http://schemas.microsoft.com/office/drawing/2014/main" id="{35834324-8E68-D248-BCDE-7AA8A4AA9205}"/>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69F7AF55-E4E4-AC42-A2E8-3DBF52252730}"/>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41" name="Pie 40">
                  <a:extLst>
                    <a:ext uri="{FF2B5EF4-FFF2-40B4-BE49-F238E27FC236}">
                      <a16:creationId xmlns:a16="http://schemas.microsoft.com/office/drawing/2014/main" id="{16D9AC5B-5BD0-C448-B39E-4EA9CE0E4641}"/>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3" name="Rectangle 32">
                <a:extLst>
                  <a:ext uri="{FF2B5EF4-FFF2-40B4-BE49-F238E27FC236}">
                    <a16:creationId xmlns:a16="http://schemas.microsoft.com/office/drawing/2014/main" id="{2482D4BE-ED92-7745-A132-672278402E1E}"/>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cxnSp>
          <p:nvCxnSpPr>
            <p:cNvPr id="57" name="Straight Connector 56">
              <a:extLst>
                <a:ext uri="{FF2B5EF4-FFF2-40B4-BE49-F238E27FC236}">
                  <a16:creationId xmlns:a16="http://schemas.microsoft.com/office/drawing/2014/main" id="{21B12A6E-37CA-5041-B4F0-778430F4342A}"/>
                </a:ext>
              </a:extLst>
            </p:cNvPr>
            <p:cNvCxnSpPr>
              <a:cxnSpLocks/>
              <a:stCxn id="70" idx="2"/>
              <a:endCxn id="34" idx="0"/>
            </p:cNvCxnSpPr>
            <p:nvPr/>
          </p:nvCxnSpPr>
          <p:spPr>
            <a:xfrm>
              <a:off x="4495799" y="1630753"/>
              <a:ext cx="1" cy="737892"/>
            </a:xfrm>
            <a:prstGeom prst="line">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B78BA2F9-4053-5248-A9A9-83273E873748}"/>
              </a:ext>
            </a:extLst>
          </p:cNvPr>
          <p:cNvGrpSpPr/>
          <p:nvPr/>
        </p:nvGrpSpPr>
        <p:grpSpPr>
          <a:xfrm>
            <a:off x="4509610" y="1253722"/>
            <a:ext cx="2467335" cy="1870482"/>
            <a:chOff x="4509610" y="1634723"/>
            <a:chExt cx="2467335" cy="1870482"/>
          </a:xfrm>
        </p:grpSpPr>
        <p:grpSp>
          <p:nvGrpSpPr>
            <p:cNvPr id="42" name="Group 41">
              <a:extLst>
                <a:ext uri="{FF2B5EF4-FFF2-40B4-BE49-F238E27FC236}">
                  <a16:creationId xmlns:a16="http://schemas.microsoft.com/office/drawing/2014/main" id="{B6B99E5A-A7C9-E540-9EDA-B198C81B395C}"/>
                </a:ext>
              </a:extLst>
            </p:cNvPr>
            <p:cNvGrpSpPr/>
            <p:nvPr/>
          </p:nvGrpSpPr>
          <p:grpSpPr>
            <a:xfrm>
              <a:off x="5576195" y="2362198"/>
              <a:ext cx="1400750" cy="1143007"/>
              <a:chOff x="9419650" y="2057393"/>
              <a:chExt cx="1400750" cy="1143007"/>
            </a:xfrm>
          </p:grpSpPr>
          <p:grpSp>
            <p:nvGrpSpPr>
              <p:cNvPr id="43" name="Group 42">
                <a:extLst>
                  <a:ext uri="{FF2B5EF4-FFF2-40B4-BE49-F238E27FC236}">
                    <a16:creationId xmlns:a16="http://schemas.microsoft.com/office/drawing/2014/main" id="{32F55C8F-B7B5-F547-97BA-4A8B855448E4}"/>
                  </a:ext>
                </a:extLst>
              </p:cNvPr>
              <p:cNvGrpSpPr/>
              <p:nvPr/>
            </p:nvGrpSpPr>
            <p:grpSpPr>
              <a:xfrm>
                <a:off x="9419650" y="2057398"/>
                <a:ext cx="1400750" cy="1143002"/>
                <a:chOff x="9419650" y="2057398"/>
                <a:chExt cx="1400750" cy="1143002"/>
              </a:xfrm>
            </p:grpSpPr>
            <p:sp>
              <p:nvSpPr>
                <p:cNvPr id="45" name="Rounded Rectangle 44">
                  <a:extLst>
                    <a:ext uri="{FF2B5EF4-FFF2-40B4-BE49-F238E27FC236}">
                      <a16:creationId xmlns:a16="http://schemas.microsoft.com/office/drawing/2014/main" id="{75AB40AE-C52A-7044-8C13-5714408B2ADF}"/>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07B54141-B587-E049-BE7F-22C5551B8511}"/>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c 46">
                  <a:extLst>
                    <a:ext uri="{FF2B5EF4-FFF2-40B4-BE49-F238E27FC236}">
                      <a16:creationId xmlns:a16="http://schemas.microsoft.com/office/drawing/2014/main" id="{36596865-748F-514E-AE07-2D63991C430E}"/>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0890B2AE-89FD-AF49-B5EC-7ECA56316127}"/>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0EAFFB4-B9BE-CF49-8207-0BB1ABB77E58}"/>
                    </a:ext>
                  </a:extLst>
                </p:cNvPr>
                <p:cNvCxnSpPr>
                  <a:cxnSpLocks/>
                  <a:endCxn id="47"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50" name="Arc 49">
                  <a:extLst>
                    <a:ext uri="{FF2B5EF4-FFF2-40B4-BE49-F238E27FC236}">
                      <a16:creationId xmlns:a16="http://schemas.microsoft.com/office/drawing/2014/main" id="{1D6A638E-CE7F-B746-B74E-8B3CA3EDD9E5}"/>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0D1DDA4F-859F-B247-BD9A-F82DFA81C618}"/>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52" name="Pie 51">
                  <a:extLst>
                    <a:ext uri="{FF2B5EF4-FFF2-40B4-BE49-F238E27FC236}">
                      <a16:creationId xmlns:a16="http://schemas.microsoft.com/office/drawing/2014/main" id="{3C8B6634-2405-BB44-BD94-6DA3E0CD4767}"/>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4" name="Rectangle 43">
                <a:extLst>
                  <a:ext uri="{FF2B5EF4-FFF2-40B4-BE49-F238E27FC236}">
                    <a16:creationId xmlns:a16="http://schemas.microsoft.com/office/drawing/2014/main" id="{E997C638-6433-7742-90D8-A0F88B02E4A1}"/>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cxnSp>
          <p:nvCxnSpPr>
            <p:cNvPr id="61" name="Elbow Connector 60">
              <a:extLst>
                <a:ext uri="{FF2B5EF4-FFF2-40B4-BE49-F238E27FC236}">
                  <a16:creationId xmlns:a16="http://schemas.microsoft.com/office/drawing/2014/main" id="{35489CF6-7084-F14C-9F20-3C5ACC94D710}"/>
                </a:ext>
              </a:extLst>
            </p:cNvPr>
            <p:cNvCxnSpPr>
              <a:cxnSpLocks/>
              <a:stCxn id="69" idx="2"/>
              <a:endCxn id="45" idx="0"/>
            </p:cNvCxnSpPr>
            <p:nvPr/>
          </p:nvCxnSpPr>
          <p:spPr>
            <a:xfrm rot="16200000" flipH="1">
              <a:off x="5036637" y="1107696"/>
              <a:ext cx="727481" cy="1781536"/>
            </a:xfrm>
            <a:prstGeom prst="bentConnector3">
              <a:avLst>
                <a:gd name="adj1" fmla="val 50000"/>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09681CA7-5000-E74D-A8D5-5041C9E36385}"/>
              </a:ext>
            </a:extLst>
          </p:cNvPr>
          <p:cNvGrpSpPr/>
          <p:nvPr/>
        </p:nvGrpSpPr>
        <p:grpSpPr>
          <a:xfrm>
            <a:off x="3780850" y="117152"/>
            <a:ext cx="1400750" cy="1143007"/>
            <a:chOff x="9419650" y="2057393"/>
            <a:chExt cx="1400750" cy="1143007"/>
          </a:xfrm>
        </p:grpSpPr>
        <p:grpSp>
          <p:nvGrpSpPr>
            <p:cNvPr id="68" name="Group 67">
              <a:extLst>
                <a:ext uri="{FF2B5EF4-FFF2-40B4-BE49-F238E27FC236}">
                  <a16:creationId xmlns:a16="http://schemas.microsoft.com/office/drawing/2014/main" id="{11FEF90D-93CC-3946-AC9C-39C140CB7134}"/>
                </a:ext>
              </a:extLst>
            </p:cNvPr>
            <p:cNvGrpSpPr/>
            <p:nvPr/>
          </p:nvGrpSpPr>
          <p:grpSpPr>
            <a:xfrm>
              <a:off x="9419650" y="2057398"/>
              <a:ext cx="1400750" cy="1143002"/>
              <a:chOff x="9419650" y="2057398"/>
              <a:chExt cx="1400750" cy="1143002"/>
            </a:xfrm>
          </p:grpSpPr>
          <p:sp>
            <p:nvSpPr>
              <p:cNvPr id="70" name="Rounded Rectangle 69">
                <a:extLst>
                  <a:ext uri="{FF2B5EF4-FFF2-40B4-BE49-F238E27FC236}">
                    <a16:creationId xmlns:a16="http://schemas.microsoft.com/office/drawing/2014/main" id="{6D71846E-54AE-8C48-A7B5-2FB90491E9B8}"/>
                  </a:ext>
                </a:extLst>
              </p:cNvPr>
              <p:cNvSpPr/>
              <p:nvPr/>
            </p:nvSpPr>
            <p:spPr>
              <a:xfrm>
                <a:off x="9677400" y="2057400"/>
                <a:ext cx="914400" cy="1143000"/>
              </a:xfrm>
              <a:prstGeom prst="roundRect">
                <a:avLst>
                  <a:gd name="adj" fmla="val 11652"/>
                </a:avLst>
              </a:prstGeom>
              <a:noFill/>
              <a:ln w="50800">
                <a:solidFill>
                  <a:srgbClr val="007F9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Arc 71">
                <a:extLst>
                  <a:ext uri="{FF2B5EF4-FFF2-40B4-BE49-F238E27FC236}">
                    <a16:creationId xmlns:a16="http://schemas.microsoft.com/office/drawing/2014/main" id="{AAECDB28-5202-6F4B-81CB-CECB25C7FBB7}"/>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DCA3C6AC-D469-8844-8CB1-6EF5A703D8EC}"/>
                  </a:ext>
                </a:extLst>
              </p:cNvPr>
              <p:cNvCxnSpPr>
                <a:cxnSpLocks/>
              </p:cNvCxnSpPr>
              <p:nvPr/>
            </p:nvCxnSpPr>
            <p:spPr>
              <a:xfrm>
                <a:off x="9876850" y="3115481"/>
                <a:ext cx="929528" cy="0"/>
              </a:xfrm>
              <a:prstGeom prst="line">
                <a:avLst/>
              </a:prstGeom>
              <a:ln w="50800">
                <a:solidFill>
                  <a:srgbClr val="007F9A"/>
                </a:solidFill>
                <a:prstDash val="dash"/>
              </a:ln>
            </p:spPr>
            <p:style>
              <a:lnRef idx="1">
                <a:schemeClr val="accent1"/>
              </a:lnRef>
              <a:fillRef idx="0">
                <a:schemeClr val="accent1"/>
              </a:fillRef>
              <a:effectRef idx="0">
                <a:schemeClr val="accent1"/>
              </a:effectRef>
              <a:fontRef idx="minor">
                <a:schemeClr val="tx1"/>
              </a:fontRef>
            </p:style>
          </p:cxnSp>
          <p:sp>
            <p:nvSpPr>
              <p:cNvPr id="75" name="Arc 74">
                <a:extLst>
                  <a:ext uri="{FF2B5EF4-FFF2-40B4-BE49-F238E27FC236}">
                    <a16:creationId xmlns:a16="http://schemas.microsoft.com/office/drawing/2014/main" id="{EC774711-D69C-D74F-A779-EDEED2CA0126}"/>
                  </a:ext>
                </a:extLst>
              </p:cNvPr>
              <p:cNvSpPr/>
              <p:nvPr/>
            </p:nvSpPr>
            <p:spPr>
              <a:xfrm rot="10800000">
                <a:off x="9677400" y="2971800"/>
                <a:ext cx="184322" cy="228587"/>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6D9969F9-9488-4743-A87A-9B6FE279DF10}"/>
                  </a:ext>
                </a:extLst>
              </p:cNvPr>
              <p:cNvCxnSpPr>
                <a:cxnSpLocks/>
              </p:cNvCxnSpPr>
              <p:nvPr/>
            </p:nvCxnSpPr>
            <p:spPr>
              <a:xfrm>
                <a:off x="9570664" y="2057399"/>
                <a:ext cx="960178" cy="0"/>
              </a:xfrm>
              <a:prstGeom prst="line">
                <a:avLst/>
              </a:prstGeom>
              <a:solidFill>
                <a:srgbClr val="CA5C0E"/>
              </a:solidFill>
              <a:ln w="50800">
                <a:solidFill>
                  <a:srgbClr val="007F9A"/>
                </a:solidFill>
                <a:prstDash val="dash"/>
              </a:ln>
            </p:spPr>
            <p:style>
              <a:lnRef idx="1">
                <a:schemeClr val="accent1"/>
              </a:lnRef>
              <a:fillRef idx="0">
                <a:schemeClr val="accent1"/>
              </a:fillRef>
              <a:effectRef idx="0">
                <a:schemeClr val="accent1"/>
              </a:effectRef>
              <a:fontRef idx="minor">
                <a:schemeClr val="tx1"/>
              </a:fontRef>
            </p:style>
          </p:cxnSp>
          <p:sp>
            <p:nvSpPr>
              <p:cNvPr id="77" name="Pie 76">
                <a:extLst>
                  <a:ext uri="{FF2B5EF4-FFF2-40B4-BE49-F238E27FC236}">
                    <a16:creationId xmlns:a16="http://schemas.microsoft.com/office/drawing/2014/main" id="{E6083338-6908-234F-8BDE-B2E42FF4AF9C}"/>
                  </a:ext>
                </a:extLst>
              </p:cNvPr>
              <p:cNvSpPr/>
              <p:nvPr/>
            </p:nvSpPr>
            <p:spPr>
              <a:xfrm rot="10800000">
                <a:off x="9419650" y="2057398"/>
                <a:ext cx="257750" cy="228600"/>
              </a:xfrm>
              <a:prstGeom prst="pie">
                <a:avLst>
                  <a:gd name="adj1" fmla="val 0"/>
                  <a:gd name="adj2" fmla="val 10845236"/>
                </a:avLst>
              </a:prstGeom>
              <a:noFill/>
              <a:ln w="50800">
                <a:solidFill>
                  <a:srgbClr val="007F9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9" name="Rectangle 68">
              <a:extLst>
                <a:ext uri="{FF2B5EF4-FFF2-40B4-BE49-F238E27FC236}">
                  <a16:creationId xmlns:a16="http://schemas.microsoft.com/office/drawing/2014/main" id="{03D183B1-0F88-AD44-90C8-21C8A68A7A8A}"/>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7200" dirty="0">
                  <a:solidFill>
                    <a:schemeClr val="tx1"/>
                  </a:solidFill>
                </a:rPr>
                <a:t>?</a:t>
              </a:r>
            </a:p>
          </p:txBody>
        </p:sp>
      </p:grpSp>
      <p:grpSp>
        <p:nvGrpSpPr>
          <p:cNvPr id="136" name="Group 135">
            <a:extLst>
              <a:ext uri="{FF2B5EF4-FFF2-40B4-BE49-F238E27FC236}">
                <a16:creationId xmlns:a16="http://schemas.microsoft.com/office/drawing/2014/main" id="{2C340DE8-9C56-0447-9BDC-ED6CC24BCA7B}"/>
              </a:ext>
            </a:extLst>
          </p:cNvPr>
          <p:cNvGrpSpPr/>
          <p:nvPr/>
        </p:nvGrpSpPr>
        <p:grpSpPr>
          <a:xfrm>
            <a:off x="2057400" y="3117766"/>
            <a:ext cx="1400750" cy="1724007"/>
            <a:chOff x="3780850" y="1787638"/>
            <a:chExt cx="1400750" cy="1724007"/>
          </a:xfrm>
        </p:grpSpPr>
        <p:cxnSp>
          <p:nvCxnSpPr>
            <p:cNvPr id="138" name="Straight Connector 137">
              <a:extLst>
                <a:ext uri="{FF2B5EF4-FFF2-40B4-BE49-F238E27FC236}">
                  <a16:creationId xmlns:a16="http://schemas.microsoft.com/office/drawing/2014/main" id="{93EC17B0-0081-CB45-A823-B4CF59258AE1}"/>
                </a:ext>
              </a:extLst>
            </p:cNvPr>
            <p:cNvCxnSpPr>
              <a:cxnSpLocks/>
              <a:endCxn id="141" idx="0"/>
            </p:cNvCxnSpPr>
            <p:nvPr/>
          </p:nvCxnSpPr>
          <p:spPr>
            <a:xfrm>
              <a:off x="4495800" y="1787638"/>
              <a:ext cx="0" cy="581007"/>
            </a:xfrm>
            <a:prstGeom prst="line">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nvGrpSpPr>
            <p:cNvPr id="137" name="Group 136">
              <a:extLst>
                <a:ext uri="{FF2B5EF4-FFF2-40B4-BE49-F238E27FC236}">
                  <a16:creationId xmlns:a16="http://schemas.microsoft.com/office/drawing/2014/main" id="{8C97F185-B6D2-CB44-826A-EB8140F84EED}"/>
                </a:ext>
              </a:extLst>
            </p:cNvPr>
            <p:cNvGrpSpPr/>
            <p:nvPr/>
          </p:nvGrpSpPr>
          <p:grpSpPr>
            <a:xfrm>
              <a:off x="3780850" y="2368638"/>
              <a:ext cx="1400750" cy="1143007"/>
              <a:chOff x="9419650" y="2057393"/>
              <a:chExt cx="1400750" cy="1143007"/>
            </a:xfrm>
          </p:grpSpPr>
          <p:grpSp>
            <p:nvGrpSpPr>
              <p:cNvPr id="139" name="Group 138">
                <a:extLst>
                  <a:ext uri="{FF2B5EF4-FFF2-40B4-BE49-F238E27FC236}">
                    <a16:creationId xmlns:a16="http://schemas.microsoft.com/office/drawing/2014/main" id="{5EB2C4D4-BCA3-6247-8DC3-2FFCD464E586}"/>
                  </a:ext>
                </a:extLst>
              </p:cNvPr>
              <p:cNvGrpSpPr/>
              <p:nvPr/>
            </p:nvGrpSpPr>
            <p:grpSpPr>
              <a:xfrm>
                <a:off x="9419650" y="2057398"/>
                <a:ext cx="1400750" cy="1143002"/>
                <a:chOff x="9419650" y="2057398"/>
                <a:chExt cx="1400750" cy="1143002"/>
              </a:xfrm>
            </p:grpSpPr>
            <p:sp>
              <p:nvSpPr>
                <p:cNvPr id="141" name="Rounded Rectangle 140">
                  <a:extLst>
                    <a:ext uri="{FF2B5EF4-FFF2-40B4-BE49-F238E27FC236}">
                      <a16:creationId xmlns:a16="http://schemas.microsoft.com/office/drawing/2014/main" id="{C321D2AA-3752-C447-B244-45D61607317D}"/>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ounded Rectangle 141">
                  <a:extLst>
                    <a:ext uri="{FF2B5EF4-FFF2-40B4-BE49-F238E27FC236}">
                      <a16:creationId xmlns:a16="http://schemas.microsoft.com/office/drawing/2014/main" id="{908D71AB-DB63-274F-9441-7DCBE09A275E}"/>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Arc 142">
                  <a:extLst>
                    <a:ext uri="{FF2B5EF4-FFF2-40B4-BE49-F238E27FC236}">
                      <a16:creationId xmlns:a16="http://schemas.microsoft.com/office/drawing/2014/main" id="{285AA9DD-3A2C-3747-B97A-388FA768772A}"/>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4" name="Straight Connector 143">
                  <a:extLst>
                    <a:ext uri="{FF2B5EF4-FFF2-40B4-BE49-F238E27FC236}">
                      <a16:creationId xmlns:a16="http://schemas.microsoft.com/office/drawing/2014/main" id="{555E603B-938F-2C4C-81B1-98C017B87F0F}"/>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6309343B-76DD-0246-85F6-B228A040D7ED}"/>
                    </a:ext>
                  </a:extLst>
                </p:cNvPr>
                <p:cNvCxnSpPr>
                  <a:cxnSpLocks/>
                  <a:endCxn id="143"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146" name="Arc 145">
                  <a:extLst>
                    <a:ext uri="{FF2B5EF4-FFF2-40B4-BE49-F238E27FC236}">
                      <a16:creationId xmlns:a16="http://schemas.microsoft.com/office/drawing/2014/main" id="{44CCBC56-F4E1-9649-9A96-81A0109EF144}"/>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7" name="Straight Connector 146">
                  <a:extLst>
                    <a:ext uri="{FF2B5EF4-FFF2-40B4-BE49-F238E27FC236}">
                      <a16:creationId xmlns:a16="http://schemas.microsoft.com/office/drawing/2014/main" id="{02E684EF-7BFD-7349-949B-414C27B81076}"/>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148" name="Pie 147">
                  <a:extLst>
                    <a:ext uri="{FF2B5EF4-FFF2-40B4-BE49-F238E27FC236}">
                      <a16:creationId xmlns:a16="http://schemas.microsoft.com/office/drawing/2014/main" id="{A81E108D-73F4-3141-A0B8-CE612EC77063}"/>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40" name="Rectangle 139">
                <a:extLst>
                  <a:ext uri="{FF2B5EF4-FFF2-40B4-BE49-F238E27FC236}">
                    <a16:creationId xmlns:a16="http://schemas.microsoft.com/office/drawing/2014/main" id="{92B86F43-F260-F14C-8A5D-CD2FB56E7ADF}"/>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grpSp>
        <p:nvGrpSpPr>
          <p:cNvPr id="193" name="Group 192">
            <a:extLst>
              <a:ext uri="{FF2B5EF4-FFF2-40B4-BE49-F238E27FC236}">
                <a16:creationId xmlns:a16="http://schemas.microsoft.com/office/drawing/2014/main" id="{AD7894C2-9BA2-5C42-9A7E-42FCC5AE6127}"/>
              </a:ext>
            </a:extLst>
          </p:cNvPr>
          <p:cNvGrpSpPr/>
          <p:nvPr/>
        </p:nvGrpSpPr>
        <p:grpSpPr>
          <a:xfrm>
            <a:off x="4802170" y="2447706"/>
            <a:ext cx="3723550" cy="2532965"/>
            <a:chOff x="3859161" y="2724835"/>
            <a:chExt cx="3723550" cy="2532965"/>
          </a:xfrm>
        </p:grpSpPr>
        <p:sp>
          <p:nvSpPr>
            <p:cNvPr id="194" name="Oval 193">
              <a:extLst>
                <a:ext uri="{FF2B5EF4-FFF2-40B4-BE49-F238E27FC236}">
                  <a16:creationId xmlns:a16="http://schemas.microsoft.com/office/drawing/2014/main" id="{923F189B-2FA2-864D-A685-7F4F7DFB6314}"/>
                </a:ext>
              </a:extLst>
            </p:cNvPr>
            <p:cNvSpPr/>
            <p:nvPr/>
          </p:nvSpPr>
          <p:spPr>
            <a:xfrm>
              <a:off x="4648200" y="3875425"/>
              <a:ext cx="1458575" cy="1382375"/>
            </a:xfrm>
            <a:custGeom>
              <a:avLst/>
              <a:gdLst>
                <a:gd name="connsiteX0" fmla="*/ 0 w 1458575"/>
                <a:gd name="connsiteY0" fmla="*/ 691188 h 1382375"/>
                <a:gd name="connsiteX1" fmla="*/ 729288 w 1458575"/>
                <a:gd name="connsiteY1" fmla="*/ 0 h 1382375"/>
                <a:gd name="connsiteX2" fmla="*/ 1458576 w 1458575"/>
                <a:gd name="connsiteY2" fmla="*/ 691188 h 1382375"/>
                <a:gd name="connsiteX3" fmla="*/ 729288 w 1458575"/>
                <a:gd name="connsiteY3" fmla="*/ 1382376 h 1382375"/>
                <a:gd name="connsiteX4" fmla="*/ 0 w 1458575"/>
                <a:gd name="connsiteY4" fmla="*/ 691188 h 1382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575" h="1382375" extrusionOk="0">
                  <a:moveTo>
                    <a:pt x="0" y="691188"/>
                  </a:moveTo>
                  <a:cubicBezTo>
                    <a:pt x="-95778" y="250377"/>
                    <a:pt x="307221" y="7240"/>
                    <a:pt x="729288" y="0"/>
                  </a:cubicBezTo>
                  <a:cubicBezTo>
                    <a:pt x="1142260" y="2147"/>
                    <a:pt x="1364909" y="312433"/>
                    <a:pt x="1458576" y="691188"/>
                  </a:cubicBezTo>
                  <a:cubicBezTo>
                    <a:pt x="1419110" y="1111462"/>
                    <a:pt x="1111510" y="1495979"/>
                    <a:pt x="729288" y="1382376"/>
                  </a:cubicBezTo>
                  <a:cubicBezTo>
                    <a:pt x="316682" y="1376997"/>
                    <a:pt x="10797" y="1078080"/>
                    <a:pt x="0" y="691188"/>
                  </a:cubicBezTo>
                  <a:close/>
                </a:path>
              </a:pathLst>
            </a:custGeom>
            <a:noFill/>
            <a:ln w="50800">
              <a:solidFill>
                <a:srgbClr val="C0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TextBox 194">
              <a:extLst>
                <a:ext uri="{FF2B5EF4-FFF2-40B4-BE49-F238E27FC236}">
                  <a16:creationId xmlns:a16="http://schemas.microsoft.com/office/drawing/2014/main" id="{7B639BE8-A72D-904F-A8C0-FDD5B4F19F9B}"/>
                </a:ext>
              </a:extLst>
            </p:cNvPr>
            <p:cNvSpPr txBox="1"/>
            <p:nvPr/>
          </p:nvSpPr>
          <p:spPr>
            <a:xfrm>
              <a:off x="6546850" y="2724835"/>
              <a:ext cx="1035861" cy="707886"/>
            </a:xfrm>
            <a:prstGeom prst="rect">
              <a:avLst/>
            </a:prstGeom>
            <a:noFill/>
          </p:spPr>
          <p:txBody>
            <a:bodyPr wrap="none" rtlCol="0">
              <a:spAutoFit/>
            </a:bodyPr>
            <a:lstStyle/>
            <a:p>
              <a:r>
                <a:rPr lang="en-US" sz="2000" dirty="0">
                  <a:solidFill>
                    <a:srgbClr val="C00000"/>
                  </a:solidFill>
                  <a:latin typeface="Bradley Hand" pitchFamily="2" charset="77"/>
                  <a:ea typeface="Brush Script MT" panose="03060802040406070304" pitchFamily="66" charset="-122"/>
                  <a:cs typeface="Brush Script MT" panose="03060802040406070304" pitchFamily="66" charset="-122"/>
                </a:rPr>
                <a:t>Copyist</a:t>
              </a:r>
            </a:p>
            <a:p>
              <a:r>
                <a:rPr lang="en-US" sz="2000" dirty="0">
                  <a:solidFill>
                    <a:srgbClr val="C00000"/>
                  </a:solidFill>
                  <a:latin typeface="Bradley Hand" pitchFamily="2" charset="77"/>
                  <a:ea typeface="Brush Script MT" panose="03060802040406070304" pitchFamily="66" charset="-122"/>
                  <a:cs typeface="Brush Script MT" panose="03060802040406070304" pitchFamily="66" charset="-122"/>
                </a:rPr>
                <a:t>error</a:t>
              </a:r>
            </a:p>
          </p:txBody>
        </p:sp>
        <p:sp>
          <p:nvSpPr>
            <p:cNvPr id="196" name="Arc 195">
              <a:extLst>
                <a:ext uri="{FF2B5EF4-FFF2-40B4-BE49-F238E27FC236}">
                  <a16:creationId xmlns:a16="http://schemas.microsoft.com/office/drawing/2014/main" id="{93FB2EEC-85DB-8443-B601-F211C372B9BA}"/>
                </a:ext>
              </a:extLst>
            </p:cNvPr>
            <p:cNvSpPr/>
            <p:nvPr/>
          </p:nvSpPr>
          <p:spPr>
            <a:xfrm rot="19252917" flipV="1">
              <a:off x="3859161" y="3276602"/>
              <a:ext cx="3541874" cy="762000"/>
            </a:xfrm>
            <a:prstGeom prst="arc">
              <a:avLst>
                <a:gd name="adj1" fmla="val 16464522"/>
                <a:gd name="adj2" fmla="val 20529920"/>
              </a:avLst>
            </a:prstGeom>
            <a:ln w="508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752606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25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fade">
                                      <p:cBhvr>
                                        <p:cTn id="12" dur="250"/>
                                        <p:tgtEl>
                                          <p:spTgt spid="86"/>
                                        </p:tgtEl>
                                      </p:cBhvr>
                                    </p:animEffect>
                                  </p:childTnLst>
                                </p:cTn>
                              </p:par>
                              <p:par>
                                <p:cTn id="13" presetID="10" presetClass="entr" presetSubtype="0" fill="hold" nodeType="with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fade">
                                      <p:cBhvr>
                                        <p:cTn id="15" dur="250"/>
                                        <p:tgtEl>
                                          <p:spTgt spid="87"/>
                                        </p:tgtEl>
                                      </p:cBhvr>
                                    </p:animEffect>
                                  </p:childTnLst>
                                </p:cTn>
                              </p:par>
                              <p:par>
                                <p:cTn id="16" presetID="10" presetClass="entr" presetSubtype="0" fill="hold" nodeType="withEffect">
                                  <p:stCondLst>
                                    <p:cond delay="0"/>
                                  </p:stCondLst>
                                  <p:childTnLst>
                                    <p:set>
                                      <p:cBhvr>
                                        <p:cTn id="17" dur="1" fill="hold">
                                          <p:stCondLst>
                                            <p:cond delay="0"/>
                                          </p:stCondLst>
                                        </p:cTn>
                                        <p:tgtEl>
                                          <p:spTgt spid="88"/>
                                        </p:tgtEl>
                                        <p:attrNameLst>
                                          <p:attrName>style.visibility</p:attrName>
                                        </p:attrNameLst>
                                      </p:cBhvr>
                                      <p:to>
                                        <p:strVal val="visible"/>
                                      </p:to>
                                    </p:set>
                                    <p:animEffect transition="in" filter="fade">
                                      <p:cBhvr>
                                        <p:cTn id="18" dur="250"/>
                                        <p:tgtEl>
                                          <p:spTgt spid="8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9"/>
                                        </p:tgtEl>
                                        <p:attrNameLst>
                                          <p:attrName>style.visibility</p:attrName>
                                        </p:attrNameLst>
                                      </p:cBhvr>
                                      <p:to>
                                        <p:strVal val="visible"/>
                                      </p:to>
                                    </p:set>
                                    <p:animEffect transition="in" filter="fade">
                                      <p:cBhvr>
                                        <p:cTn id="23" dur="250"/>
                                        <p:tgtEl>
                                          <p:spTgt spid="89"/>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250"/>
                                        <p:tgtEl>
                                          <p:spTgt spid="5"/>
                                        </p:tgtEl>
                                      </p:cBhvr>
                                    </p:animEffect>
                                  </p:childTnLst>
                                </p:cTn>
                              </p:par>
                              <p:par>
                                <p:cTn id="27" presetID="10" presetClass="entr" presetSubtype="0" fill="hold" nodeType="withEffect">
                                  <p:stCondLst>
                                    <p:cond delay="0"/>
                                  </p:stCondLst>
                                  <p:childTnLst>
                                    <p:set>
                                      <p:cBhvr>
                                        <p:cTn id="28" dur="1" fill="hold">
                                          <p:stCondLst>
                                            <p:cond delay="0"/>
                                          </p:stCondLst>
                                        </p:cTn>
                                        <p:tgtEl>
                                          <p:spTgt spid="129"/>
                                        </p:tgtEl>
                                        <p:attrNameLst>
                                          <p:attrName>style.visibility</p:attrName>
                                        </p:attrNameLst>
                                      </p:cBhvr>
                                      <p:to>
                                        <p:strVal val="visible"/>
                                      </p:to>
                                    </p:set>
                                    <p:animEffect transition="in" filter="fade">
                                      <p:cBhvr>
                                        <p:cTn id="29" dur="250"/>
                                        <p:tgtEl>
                                          <p:spTgt spid="129"/>
                                        </p:tgtEl>
                                      </p:cBhvr>
                                    </p:animEffect>
                                  </p:childTnLst>
                                </p:cTn>
                              </p:par>
                              <p:par>
                                <p:cTn id="30" presetID="10" presetClass="entr" presetSubtype="0" fill="hold" nodeType="withEffect">
                                  <p:stCondLst>
                                    <p:cond delay="0"/>
                                  </p:stCondLst>
                                  <p:childTnLst>
                                    <p:set>
                                      <p:cBhvr>
                                        <p:cTn id="31" dur="1" fill="hold">
                                          <p:stCondLst>
                                            <p:cond delay="0"/>
                                          </p:stCondLst>
                                        </p:cTn>
                                        <p:tgtEl>
                                          <p:spTgt spid="136"/>
                                        </p:tgtEl>
                                        <p:attrNameLst>
                                          <p:attrName>style.visibility</p:attrName>
                                        </p:attrNameLst>
                                      </p:cBhvr>
                                      <p:to>
                                        <p:strVal val="visible"/>
                                      </p:to>
                                    </p:set>
                                    <p:animEffect transition="in" filter="fade">
                                      <p:cBhvr>
                                        <p:cTn id="32" dur="250"/>
                                        <p:tgtEl>
                                          <p:spTgt spid="1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25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3"/>
                                        </p:tgtEl>
                                        <p:attrNameLst>
                                          <p:attrName>style.visibility</p:attrName>
                                        </p:attrNameLst>
                                      </p:cBhvr>
                                      <p:to>
                                        <p:strVal val="visible"/>
                                      </p:to>
                                    </p:set>
                                    <p:animEffect transition="in" filter="fade">
                                      <p:cBhvr>
                                        <p:cTn id="42" dur="250"/>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5E0DE4-2565-5B44-A349-D03376F41A2E}"/>
              </a:ext>
            </a:extLst>
          </p:cNvPr>
          <p:cNvSpPr txBox="1"/>
          <p:nvPr/>
        </p:nvSpPr>
        <p:spPr>
          <a:xfrm>
            <a:off x="231852" y="295670"/>
            <a:ext cx="7167108" cy="830997"/>
          </a:xfrm>
          <a:prstGeom prst="rect">
            <a:avLst/>
          </a:prstGeom>
          <a:noFill/>
        </p:spPr>
        <p:txBody>
          <a:bodyPr wrap="square" rtlCol="0">
            <a:spAutoFit/>
          </a:bodyPr>
          <a:lstStyle/>
          <a:p>
            <a:r>
              <a:rPr lang="en-US" sz="4800" dirty="0"/>
              <a:t>I won a million dollars</a:t>
            </a:r>
          </a:p>
        </p:txBody>
      </p:sp>
      <p:sp>
        <p:nvSpPr>
          <p:cNvPr id="6" name="TextBox 5">
            <a:extLst>
              <a:ext uri="{FF2B5EF4-FFF2-40B4-BE49-F238E27FC236}">
                <a16:creationId xmlns:a16="http://schemas.microsoft.com/office/drawing/2014/main" id="{91372BE0-5DA4-684B-A7D8-07D728486018}"/>
              </a:ext>
            </a:extLst>
          </p:cNvPr>
          <p:cNvSpPr txBox="1"/>
          <p:nvPr/>
        </p:nvSpPr>
        <p:spPr>
          <a:xfrm>
            <a:off x="231852" y="1227881"/>
            <a:ext cx="7497327" cy="830997"/>
          </a:xfrm>
          <a:prstGeom prst="rect">
            <a:avLst/>
          </a:prstGeom>
          <a:noFill/>
        </p:spPr>
        <p:txBody>
          <a:bodyPr wrap="square" rtlCol="0">
            <a:spAutoFit/>
          </a:bodyPr>
          <a:lstStyle/>
          <a:p>
            <a:r>
              <a:rPr lang="en-US" sz="4800" dirty="0"/>
              <a:t>I won </a:t>
            </a:r>
            <a:r>
              <a:rPr lang="en-US" sz="4800" dirty="0">
                <a:highlight>
                  <a:srgbClr val="C00002"/>
                </a:highlight>
              </a:rPr>
              <a:t>one</a:t>
            </a:r>
            <a:r>
              <a:rPr lang="en-US" sz="4800" dirty="0"/>
              <a:t> million dollars</a:t>
            </a:r>
          </a:p>
        </p:txBody>
      </p:sp>
      <p:sp>
        <p:nvSpPr>
          <p:cNvPr id="7" name="TextBox 6">
            <a:extLst>
              <a:ext uri="{FF2B5EF4-FFF2-40B4-BE49-F238E27FC236}">
                <a16:creationId xmlns:a16="http://schemas.microsoft.com/office/drawing/2014/main" id="{3A9B9D75-D582-E347-8489-DBBECAD1C509}"/>
              </a:ext>
            </a:extLst>
          </p:cNvPr>
          <p:cNvSpPr txBox="1"/>
          <p:nvPr/>
        </p:nvSpPr>
        <p:spPr>
          <a:xfrm>
            <a:off x="231852" y="2354996"/>
            <a:ext cx="7025692" cy="830997"/>
          </a:xfrm>
          <a:prstGeom prst="rect">
            <a:avLst/>
          </a:prstGeom>
          <a:noFill/>
        </p:spPr>
        <p:txBody>
          <a:bodyPr wrap="square" rtlCol="0">
            <a:spAutoFit/>
          </a:bodyPr>
          <a:lstStyle/>
          <a:p>
            <a:r>
              <a:rPr lang="en-US" sz="4800" dirty="0"/>
              <a:t>I won </a:t>
            </a:r>
            <a:r>
              <a:rPr lang="en-US" sz="4800" dirty="0">
                <a:highlight>
                  <a:srgbClr val="C00002"/>
                </a:highlight>
              </a:rPr>
              <a:t>$1</a:t>
            </a:r>
            <a:r>
              <a:rPr lang="en-US" sz="4800" dirty="0"/>
              <a:t> million </a:t>
            </a:r>
            <a:r>
              <a:rPr lang="en-US" sz="4800" dirty="0">
                <a:highlight>
                  <a:srgbClr val="C00002"/>
                </a:highlight>
              </a:rPr>
              <a:t>_ </a:t>
            </a:r>
          </a:p>
        </p:txBody>
      </p:sp>
      <p:sp>
        <p:nvSpPr>
          <p:cNvPr id="8" name="TextBox 7">
            <a:extLst>
              <a:ext uri="{FF2B5EF4-FFF2-40B4-BE49-F238E27FC236}">
                <a16:creationId xmlns:a16="http://schemas.microsoft.com/office/drawing/2014/main" id="{E8538B19-3CD8-5249-B919-545F9EB7F256}"/>
              </a:ext>
            </a:extLst>
          </p:cNvPr>
          <p:cNvSpPr txBox="1"/>
          <p:nvPr/>
        </p:nvSpPr>
        <p:spPr>
          <a:xfrm>
            <a:off x="231852" y="3479607"/>
            <a:ext cx="6597053" cy="830997"/>
          </a:xfrm>
          <a:prstGeom prst="rect">
            <a:avLst/>
          </a:prstGeom>
          <a:noFill/>
        </p:spPr>
        <p:txBody>
          <a:bodyPr wrap="square" rtlCol="0">
            <a:spAutoFit/>
          </a:bodyPr>
          <a:lstStyle/>
          <a:p>
            <a:r>
              <a:rPr lang="en-US" sz="4800" dirty="0"/>
              <a:t>I won </a:t>
            </a:r>
            <a:r>
              <a:rPr lang="en-US" sz="4800" dirty="0">
                <a:highlight>
                  <a:srgbClr val="C00002"/>
                </a:highlight>
              </a:rPr>
              <a:t>$1,000,000</a:t>
            </a:r>
          </a:p>
        </p:txBody>
      </p:sp>
      <p:sp>
        <p:nvSpPr>
          <p:cNvPr id="9" name="TextBox 8">
            <a:extLst>
              <a:ext uri="{FF2B5EF4-FFF2-40B4-BE49-F238E27FC236}">
                <a16:creationId xmlns:a16="http://schemas.microsoft.com/office/drawing/2014/main" id="{A4120390-DC72-DC43-A3A5-3868C33CFEAE}"/>
              </a:ext>
            </a:extLst>
          </p:cNvPr>
          <p:cNvSpPr txBox="1"/>
          <p:nvPr/>
        </p:nvSpPr>
        <p:spPr>
          <a:xfrm>
            <a:off x="231852" y="4605470"/>
            <a:ext cx="6463941" cy="830997"/>
          </a:xfrm>
          <a:prstGeom prst="rect">
            <a:avLst/>
          </a:prstGeom>
          <a:noFill/>
        </p:spPr>
        <p:txBody>
          <a:bodyPr wrap="square" rtlCol="0">
            <a:spAutoFit/>
          </a:bodyPr>
          <a:lstStyle/>
          <a:p>
            <a:r>
              <a:rPr lang="en-US" sz="4800" dirty="0"/>
              <a:t>I </a:t>
            </a:r>
            <a:r>
              <a:rPr lang="en-US" sz="4800" dirty="0">
                <a:highlight>
                  <a:srgbClr val="C00002"/>
                </a:highlight>
              </a:rPr>
              <a:t>got</a:t>
            </a:r>
            <a:r>
              <a:rPr lang="en-US" sz="4800" dirty="0"/>
              <a:t> $1,000,000</a:t>
            </a:r>
          </a:p>
        </p:txBody>
      </p:sp>
      <p:sp>
        <p:nvSpPr>
          <p:cNvPr id="10" name="TextBox 9">
            <a:extLst>
              <a:ext uri="{FF2B5EF4-FFF2-40B4-BE49-F238E27FC236}">
                <a16:creationId xmlns:a16="http://schemas.microsoft.com/office/drawing/2014/main" id="{9A9C4489-66E0-384E-ABFB-9E7B42A37D20}"/>
              </a:ext>
            </a:extLst>
          </p:cNvPr>
          <p:cNvSpPr txBox="1"/>
          <p:nvPr/>
        </p:nvSpPr>
        <p:spPr>
          <a:xfrm>
            <a:off x="231852" y="5731333"/>
            <a:ext cx="7025692" cy="830997"/>
          </a:xfrm>
          <a:prstGeom prst="rect">
            <a:avLst/>
          </a:prstGeom>
          <a:noFill/>
        </p:spPr>
        <p:txBody>
          <a:bodyPr wrap="square" rtlCol="0">
            <a:spAutoFit/>
          </a:bodyPr>
          <a:lstStyle/>
          <a:p>
            <a:r>
              <a:rPr lang="en-US" sz="4800" dirty="0"/>
              <a:t>I </a:t>
            </a:r>
            <a:r>
              <a:rPr lang="en-US" sz="4800" dirty="0" err="1">
                <a:highlight>
                  <a:srgbClr val="C00002"/>
                </a:highlight>
              </a:rPr>
              <a:t>wun</a:t>
            </a:r>
            <a:r>
              <a:rPr lang="en-US" sz="4800" dirty="0"/>
              <a:t> </a:t>
            </a:r>
            <a:r>
              <a:rPr lang="en-US" sz="4800" dirty="0">
                <a:highlight>
                  <a:srgbClr val="C00002"/>
                </a:highlight>
              </a:rPr>
              <a:t>1</a:t>
            </a:r>
            <a:r>
              <a:rPr lang="en-US" sz="4800" dirty="0"/>
              <a:t> million dollars</a:t>
            </a:r>
          </a:p>
        </p:txBody>
      </p:sp>
      <p:sp>
        <p:nvSpPr>
          <p:cNvPr id="11" name="TextBox 10">
            <a:extLst>
              <a:ext uri="{FF2B5EF4-FFF2-40B4-BE49-F238E27FC236}">
                <a16:creationId xmlns:a16="http://schemas.microsoft.com/office/drawing/2014/main" id="{9267356C-807D-084D-A5F7-D956B86F4B9C}"/>
              </a:ext>
            </a:extLst>
          </p:cNvPr>
          <p:cNvSpPr txBox="1"/>
          <p:nvPr/>
        </p:nvSpPr>
        <p:spPr>
          <a:xfrm>
            <a:off x="8458200" y="295669"/>
            <a:ext cx="469380" cy="830997"/>
          </a:xfrm>
          <a:prstGeom prst="rect">
            <a:avLst/>
          </a:prstGeom>
          <a:noFill/>
        </p:spPr>
        <p:txBody>
          <a:bodyPr wrap="square" rtlCol="0">
            <a:spAutoFit/>
          </a:bodyPr>
          <a:lstStyle/>
          <a:p>
            <a:r>
              <a:rPr lang="en-US" sz="4800" b="1" dirty="0"/>
              <a:t>0</a:t>
            </a:r>
          </a:p>
        </p:txBody>
      </p:sp>
      <p:sp>
        <p:nvSpPr>
          <p:cNvPr id="12" name="TextBox 11">
            <a:extLst>
              <a:ext uri="{FF2B5EF4-FFF2-40B4-BE49-F238E27FC236}">
                <a16:creationId xmlns:a16="http://schemas.microsoft.com/office/drawing/2014/main" id="{2961EBEA-A3FB-CD44-A2C7-248C756925CD}"/>
              </a:ext>
            </a:extLst>
          </p:cNvPr>
          <p:cNvSpPr txBox="1"/>
          <p:nvPr/>
        </p:nvSpPr>
        <p:spPr>
          <a:xfrm>
            <a:off x="6934200" y="1219199"/>
            <a:ext cx="1993381" cy="830997"/>
          </a:xfrm>
          <a:prstGeom prst="rect">
            <a:avLst/>
          </a:prstGeom>
          <a:noFill/>
        </p:spPr>
        <p:txBody>
          <a:bodyPr wrap="square" rtlCol="0">
            <a:spAutoFit/>
          </a:bodyPr>
          <a:lstStyle/>
          <a:p>
            <a:pPr algn="r"/>
            <a:r>
              <a:rPr lang="en-US" sz="4800" b="1" dirty="0"/>
              <a:t>+1 = 1</a:t>
            </a:r>
          </a:p>
        </p:txBody>
      </p:sp>
      <p:sp>
        <p:nvSpPr>
          <p:cNvPr id="13" name="TextBox 12">
            <a:extLst>
              <a:ext uri="{FF2B5EF4-FFF2-40B4-BE49-F238E27FC236}">
                <a16:creationId xmlns:a16="http://schemas.microsoft.com/office/drawing/2014/main" id="{0866233C-5467-964F-919A-6EF8F9E12134}"/>
              </a:ext>
            </a:extLst>
          </p:cNvPr>
          <p:cNvSpPr txBox="1"/>
          <p:nvPr/>
        </p:nvSpPr>
        <p:spPr>
          <a:xfrm>
            <a:off x="6907640" y="2345062"/>
            <a:ext cx="1993381" cy="830997"/>
          </a:xfrm>
          <a:prstGeom prst="rect">
            <a:avLst/>
          </a:prstGeom>
          <a:noFill/>
        </p:spPr>
        <p:txBody>
          <a:bodyPr wrap="square" rtlCol="0">
            <a:spAutoFit/>
          </a:bodyPr>
          <a:lstStyle/>
          <a:p>
            <a:pPr algn="r"/>
            <a:r>
              <a:rPr lang="en-US" sz="4800" b="1" dirty="0"/>
              <a:t>+2 = 3</a:t>
            </a:r>
          </a:p>
        </p:txBody>
      </p:sp>
      <p:sp>
        <p:nvSpPr>
          <p:cNvPr id="14" name="TextBox 13">
            <a:extLst>
              <a:ext uri="{FF2B5EF4-FFF2-40B4-BE49-F238E27FC236}">
                <a16:creationId xmlns:a16="http://schemas.microsoft.com/office/drawing/2014/main" id="{78693E95-9E15-E041-ADDC-731A1463FA40}"/>
              </a:ext>
            </a:extLst>
          </p:cNvPr>
          <p:cNvSpPr txBox="1"/>
          <p:nvPr/>
        </p:nvSpPr>
        <p:spPr>
          <a:xfrm>
            <a:off x="6907640" y="3479607"/>
            <a:ext cx="1993381" cy="830997"/>
          </a:xfrm>
          <a:prstGeom prst="rect">
            <a:avLst/>
          </a:prstGeom>
          <a:noFill/>
        </p:spPr>
        <p:txBody>
          <a:bodyPr wrap="square" rtlCol="0">
            <a:spAutoFit/>
          </a:bodyPr>
          <a:lstStyle/>
          <a:p>
            <a:pPr algn="r"/>
            <a:r>
              <a:rPr lang="en-US" sz="4800" b="1" dirty="0"/>
              <a:t>+1 = 4</a:t>
            </a:r>
          </a:p>
        </p:txBody>
      </p:sp>
      <p:sp>
        <p:nvSpPr>
          <p:cNvPr id="15" name="TextBox 14">
            <a:extLst>
              <a:ext uri="{FF2B5EF4-FFF2-40B4-BE49-F238E27FC236}">
                <a16:creationId xmlns:a16="http://schemas.microsoft.com/office/drawing/2014/main" id="{EB63D4BA-43C6-D246-8F9A-5CD5C68AA7EE}"/>
              </a:ext>
            </a:extLst>
          </p:cNvPr>
          <p:cNvSpPr txBox="1"/>
          <p:nvPr/>
        </p:nvSpPr>
        <p:spPr>
          <a:xfrm>
            <a:off x="6907639" y="4596788"/>
            <a:ext cx="1993381" cy="830997"/>
          </a:xfrm>
          <a:prstGeom prst="rect">
            <a:avLst/>
          </a:prstGeom>
          <a:noFill/>
        </p:spPr>
        <p:txBody>
          <a:bodyPr wrap="square" rtlCol="0">
            <a:spAutoFit/>
          </a:bodyPr>
          <a:lstStyle/>
          <a:p>
            <a:pPr algn="r"/>
            <a:r>
              <a:rPr lang="en-US" sz="4800" b="1" dirty="0"/>
              <a:t>+1 = 5</a:t>
            </a:r>
          </a:p>
        </p:txBody>
      </p:sp>
      <p:sp>
        <p:nvSpPr>
          <p:cNvPr id="16" name="TextBox 15">
            <a:extLst>
              <a:ext uri="{FF2B5EF4-FFF2-40B4-BE49-F238E27FC236}">
                <a16:creationId xmlns:a16="http://schemas.microsoft.com/office/drawing/2014/main" id="{6E7279B6-68BE-A747-85BF-BDB8A913B48A}"/>
              </a:ext>
            </a:extLst>
          </p:cNvPr>
          <p:cNvSpPr txBox="1"/>
          <p:nvPr/>
        </p:nvSpPr>
        <p:spPr>
          <a:xfrm>
            <a:off x="6828905" y="5713969"/>
            <a:ext cx="2072115" cy="830997"/>
          </a:xfrm>
          <a:prstGeom prst="rect">
            <a:avLst/>
          </a:prstGeom>
          <a:noFill/>
        </p:spPr>
        <p:txBody>
          <a:bodyPr wrap="square" rtlCol="0">
            <a:spAutoFit/>
          </a:bodyPr>
          <a:lstStyle/>
          <a:p>
            <a:pPr algn="r"/>
            <a:r>
              <a:rPr lang="en-US" sz="4800" b="1" dirty="0"/>
              <a:t>+2 = 7</a:t>
            </a:r>
          </a:p>
        </p:txBody>
      </p:sp>
    </p:spTree>
    <p:extLst>
      <p:ext uri="{BB962C8B-B14F-4D97-AF65-F5344CB8AC3E}">
        <p14:creationId xmlns:p14="http://schemas.microsoft.com/office/powerpoint/2010/main" val="136969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5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5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25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25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25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25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25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25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25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25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Lst>
  </p:timing>
</p:sld>
</file>

<file path=ppt/theme/theme1.xml><?xml version="1.0" encoding="utf-8"?>
<a:theme xmlns:a="http://schemas.openxmlformats.org/drawingml/2006/main" name="Office Theme">
  <a:themeElements>
    <a:clrScheme name="Dark Simplicity">
      <a:dk1>
        <a:srgbClr val="FFFFFF"/>
      </a:dk1>
      <a:lt1>
        <a:srgbClr val="0000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1948</TotalTime>
  <Words>1447</Words>
  <Application>Microsoft Macintosh PowerPoint</Application>
  <PresentationFormat>On-screen Show (4:3)</PresentationFormat>
  <Paragraphs>257</Paragraphs>
  <Slides>28</Slides>
  <Notes>6</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Bradley Hand</vt:lpstr>
      <vt:lpstr>Calibri</vt:lpstr>
      <vt:lpstr>Gabriola</vt:lpstr>
      <vt:lpstr>Office Theme</vt:lpstr>
      <vt:lpstr>APOLOGETICS</vt:lpstr>
      <vt:lpstr>PowerPoint Presentation</vt:lpstr>
      <vt:lpstr>Summarize the critics' viewpoint</vt:lpstr>
      <vt:lpstr>List out the claims</vt:lpstr>
      <vt:lpstr>What questions would you ask this person?</vt:lpstr>
      <vt:lpstr>PowerPoint Presentation</vt:lpstr>
      <vt:lpstr>PowerPoint Presentation</vt:lpstr>
      <vt:lpstr>PowerPoint Presentation</vt:lpstr>
      <vt:lpstr>PowerPoint Presentation</vt:lpstr>
      <vt:lpstr>PowerPoint Presentation</vt:lpstr>
      <vt:lpstr>“that their hearts may be comforted, having been knit together in love, and into all riches of the full assurance of understanding, and that they may have a complete knowledge of the mystery  of God, namely Christ”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Consider the top “ten missing verses”</vt:lpstr>
      <vt:lpstr>PowerPoint Presentation</vt:lpstr>
      <vt:lpstr>PowerPoint Presentation</vt:lpstr>
      <vt:lpstr>“Bruce Metzger, your mentor in textual criticism to whom this book is dedicated, has said that there is nothing in these variants of Scripture that challenges any essential Christian beliefs.  </vt:lpstr>
      <vt:lpstr>“If he and I were put in a room and asked to hammer out a consensus statement on what we think the original text of the New Testament probably looked like, there would be  very few points of disagreement—maybe one or two dozen places out of many thousands. ”</vt:lpstr>
      <vt:lpstr>“So, for anyone ... who is worried about how the textual variants of the New Testament might affect it, let me say it once again: none of your cherished doctrines appears to be in real danger  because of variations in our surviving manuscripts (at least the variations that we know about). But  that is not my claim and never has been my claim.”</vt:lpstr>
      <vt:lpstr>“The position I argue for in Misquoting Jesus does not actually stand at odds with Prof. Metzger’s position that the  essential Christian beliefs are not affected by textual variants  in the manuscript tradition of the New Testament. ”</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Luke</dc:creator>
  <cp:lastModifiedBy>Luke Murphey</cp:lastModifiedBy>
  <cp:revision>128</cp:revision>
  <dcterms:created xsi:type="dcterms:W3CDTF">2010-07-14T22:15:37Z</dcterms:created>
  <dcterms:modified xsi:type="dcterms:W3CDTF">2020-08-07T21:01:46Z</dcterms:modified>
</cp:coreProperties>
</file>