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438" r:id="rId3"/>
    <p:sldId id="453" r:id="rId4"/>
    <p:sldId id="454" r:id="rId5"/>
    <p:sldId id="455" r:id="rId6"/>
    <p:sldId id="456" r:id="rId7"/>
    <p:sldId id="473" r:id="rId8"/>
    <p:sldId id="472" r:id="rId9"/>
    <p:sldId id="4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C0"/>
    <a:srgbClr val="CA5C0E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6"/>
    <p:restoredTop sz="94645"/>
  </p:normalViewPr>
  <p:slideViewPr>
    <p:cSldViewPr>
      <p:cViewPr>
        <p:scale>
          <a:sx n="95" d="100"/>
          <a:sy n="95" d="100"/>
        </p:scale>
        <p:origin x="1968" y="1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1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27119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23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Has the Bible been mistranslated?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Bible translation do you usually use and why do you use this translation?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questions do you have about Bible translations?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222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Summarize the critics' viewpoint such that they would say “that’s right”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6622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out the individual claims that the person is making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24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questions would you ask this person?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752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6200" y="-22395"/>
            <a:ext cx="5779858" cy="947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64000">
                <a:srgbClr val="000000"/>
              </a:gs>
              <a:gs pos="0">
                <a:schemeClr val="bg1"/>
              </a:gs>
              <a:gs pos="72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Papyrus 45 (𝔓</a:t>
            </a:r>
            <a:r>
              <a:rPr lang="en-US" sz="2800" baseline="30000" dirty="0"/>
              <a:t>45</a:t>
            </a:r>
            <a:r>
              <a:rPr lang="en-US" sz="2800" dirty="0"/>
              <a:t>) containing Matthew 21:13. Currently in Dublin, Chester Beatty Library and Vienna, Austrian National Library.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CSNTM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1400" i="1" dirty="0">
                <a:solidFill>
                  <a:schemeClr val="tx1"/>
                </a:solidFill>
              </a:rPr>
              <a:t>http://</a:t>
            </a:r>
            <a:r>
              <a:rPr lang="en-US" sz="1400" i="1" dirty="0" err="1">
                <a:solidFill>
                  <a:schemeClr val="tx1"/>
                </a:solidFill>
              </a:rPr>
              <a:t>www.csntm.org</a:t>
            </a:r>
            <a:r>
              <a:rPr lang="en-US" sz="1400" i="1" dirty="0">
                <a:solidFill>
                  <a:schemeClr val="tx1"/>
                </a:solidFill>
              </a:rPr>
              <a:t>/Manuscript/View/GA_P45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69 L -1.38889E-6 -7.40741E-7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0472D7A-6FC0-EA4E-8502-681FD3D7EF21}"/>
              </a:ext>
            </a:extLst>
          </p:cNvPr>
          <p:cNvGrpSpPr/>
          <p:nvPr/>
        </p:nvGrpSpPr>
        <p:grpSpPr>
          <a:xfrm>
            <a:off x="-33676" y="2558680"/>
            <a:ext cx="816748" cy="3783187"/>
            <a:chOff x="136481" y="2558680"/>
            <a:chExt cx="816748" cy="378318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CCD8E0C-E0E0-7D40-94C4-BED2228B796A}"/>
                </a:ext>
              </a:extLst>
            </p:cNvPr>
            <p:cNvGrpSpPr/>
            <p:nvPr/>
          </p:nvGrpSpPr>
          <p:grpSpPr>
            <a:xfrm>
              <a:off x="267429" y="2558680"/>
              <a:ext cx="685800" cy="1123506"/>
              <a:chOff x="537740" y="1967555"/>
              <a:chExt cx="685800" cy="112350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A08853C-AE1A-674C-8172-37689BD4512B}"/>
                  </a:ext>
                </a:extLst>
              </p:cNvPr>
              <p:cNvSpPr/>
              <p:nvPr/>
            </p:nvSpPr>
            <p:spPr>
              <a:xfrm>
                <a:off x="618280" y="1967555"/>
                <a:ext cx="524720" cy="524720"/>
              </a:xfrm>
              <a:prstGeom prst="ellipse">
                <a:avLst/>
              </a:prstGeom>
              <a:solidFill>
                <a:srgbClr val="CA5C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 Same Side Corner Rectangle 54">
                <a:extLst>
                  <a:ext uri="{FF2B5EF4-FFF2-40B4-BE49-F238E27FC236}">
                    <a16:creationId xmlns:a16="http://schemas.microsoft.com/office/drawing/2014/main" id="{3D327EF7-1EB6-B04D-9CA1-50D496AC4B21}"/>
                  </a:ext>
                </a:extLst>
              </p:cNvPr>
              <p:cNvSpPr/>
              <p:nvPr/>
            </p:nvSpPr>
            <p:spPr>
              <a:xfrm>
                <a:off x="537740" y="2512237"/>
                <a:ext cx="685800" cy="578824"/>
              </a:xfrm>
              <a:prstGeom prst="round2SameRect">
                <a:avLst/>
              </a:prstGeom>
              <a:solidFill>
                <a:srgbClr val="CA5C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2B83C8-0525-2D4B-B5D2-83787783A009}"/>
                </a:ext>
              </a:extLst>
            </p:cNvPr>
            <p:cNvSpPr txBox="1"/>
            <p:nvPr/>
          </p:nvSpPr>
          <p:spPr>
            <a:xfrm>
              <a:off x="136481" y="5941757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A5C0E"/>
                  </a:solidFill>
                </a:rPr>
                <a:t>Jesus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4A4407-F11D-014E-A080-AB0727FA9F5E}"/>
              </a:ext>
            </a:extLst>
          </p:cNvPr>
          <p:cNvGrpSpPr/>
          <p:nvPr/>
        </p:nvGrpSpPr>
        <p:grpSpPr>
          <a:xfrm>
            <a:off x="783072" y="833260"/>
            <a:ext cx="1662707" cy="5508607"/>
            <a:chOff x="783072" y="833260"/>
            <a:chExt cx="1662707" cy="5508607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653654A-A294-5842-8945-15F20EAB1713}"/>
                </a:ext>
              </a:extLst>
            </p:cNvPr>
            <p:cNvCxnSpPr>
              <a:cxnSpLocks/>
              <a:stCxn id="55" idx="0"/>
              <a:endCxn id="158" idx="2"/>
            </p:cNvCxnSpPr>
            <p:nvPr/>
          </p:nvCxnSpPr>
          <p:spPr>
            <a:xfrm flipV="1">
              <a:off x="783072" y="1667354"/>
              <a:ext cx="675352" cy="1725420"/>
            </a:xfrm>
            <a:prstGeom prst="line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F576B38-DC5F-0F43-9617-3106D909D709}"/>
                </a:ext>
              </a:extLst>
            </p:cNvPr>
            <p:cNvCxnSpPr>
              <a:cxnSpLocks/>
              <a:stCxn id="55" idx="0"/>
              <a:endCxn id="161" idx="2"/>
            </p:cNvCxnSpPr>
            <p:nvPr/>
          </p:nvCxnSpPr>
          <p:spPr>
            <a:xfrm>
              <a:off x="783072" y="3392774"/>
              <a:ext cx="677738" cy="0"/>
            </a:xfrm>
            <a:prstGeom prst="line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C1A1D76-54DD-6548-8C73-04054B450225}"/>
                </a:ext>
              </a:extLst>
            </p:cNvPr>
            <p:cNvCxnSpPr>
              <a:cxnSpLocks/>
              <a:stCxn id="55" idx="0"/>
              <a:endCxn id="164" idx="2"/>
            </p:cNvCxnSpPr>
            <p:nvPr/>
          </p:nvCxnSpPr>
          <p:spPr>
            <a:xfrm>
              <a:off x="783072" y="3392774"/>
              <a:ext cx="681507" cy="1721460"/>
            </a:xfrm>
            <a:prstGeom prst="line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A33BB14-4885-714E-8075-344914F8FDAC}"/>
                </a:ext>
              </a:extLst>
            </p:cNvPr>
            <p:cNvGrpSpPr/>
            <p:nvPr/>
          </p:nvGrpSpPr>
          <p:grpSpPr>
            <a:xfrm>
              <a:off x="1066800" y="833260"/>
              <a:ext cx="1378979" cy="5508607"/>
              <a:chOff x="1500578" y="833260"/>
              <a:chExt cx="1378979" cy="550860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2EEA822-B399-9A4B-A2F9-000EA9619002}"/>
                  </a:ext>
                </a:extLst>
              </p:cNvPr>
              <p:cNvGrpSpPr/>
              <p:nvPr/>
            </p:nvGrpSpPr>
            <p:grpSpPr>
              <a:xfrm>
                <a:off x="1892202" y="833260"/>
                <a:ext cx="685800" cy="1123506"/>
                <a:chOff x="1928185" y="468193"/>
                <a:chExt cx="685800" cy="1123506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7A9F9D8-14A5-F047-8EB8-BB4323B780CA}"/>
                    </a:ext>
                  </a:extLst>
                </p:cNvPr>
                <p:cNvSpPr/>
                <p:nvPr/>
              </p:nvSpPr>
              <p:spPr>
                <a:xfrm>
                  <a:off x="2008725" y="468193"/>
                  <a:ext cx="524720" cy="524720"/>
                </a:xfrm>
                <a:prstGeom prst="ellipse">
                  <a:avLst/>
                </a:prstGeom>
                <a:solidFill>
                  <a:srgbClr val="009E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ound Same Side Corner Rectangle 157">
                  <a:extLst>
                    <a:ext uri="{FF2B5EF4-FFF2-40B4-BE49-F238E27FC236}">
                      <a16:creationId xmlns:a16="http://schemas.microsoft.com/office/drawing/2014/main" id="{5FF7AC0D-3937-7045-93FF-70ECABE21EF8}"/>
                    </a:ext>
                  </a:extLst>
                </p:cNvPr>
                <p:cNvSpPr/>
                <p:nvPr/>
              </p:nvSpPr>
              <p:spPr>
                <a:xfrm>
                  <a:off x="1928185" y="1012875"/>
                  <a:ext cx="685800" cy="578824"/>
                </a:xfrm>
                <a:prstGeom prst="round2SameRect">
                  <a:avLst/>
                </a:prstGeom>
                <a:solidFill>
                  <a:srgbClr val="009E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A62D3E9-E376-D24C-9098-20CF3B35DFFE}"/>
                  </a:ext>
                </a:extLst>
              </p:cNvPr>
              <p:cNvGrpSpPr/>
              <p:nvPr/>
            </p:nvGrpSpPr>
            <p:grpSpPr>
              <a:xfrm>
                <a:off x="1894588" y="2558680"/>
                <a:ext cx="685800" cy="1123506"/>
                <a:chOff x="1928185" y="468193"/>
                <a:chExt cx="685800" cy="1123506"/>
              </a:xfrm>
            </p:grpSpPr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AED00ED8-6469-DC45-8929-175DF9B5D8D4}"/>
                    </a:ext>
                  </a:extLst>
                </p:cNvPr>
                <p:cNvSpPr/>
                <p:nvPr/>
              </p:nvSpPr>
              <p:spPr>
                <a:xfrm>
                  <a:off x="2008725" y="468193"/>
                  <a:ext cx="524720" cy="524720"/>
                </a:xfrm>
                <a:prstGeom prst="ellipse">
                  <a:avLst/>
                </a:prstGeom>
                <a:solidFill>
                  <a:srgbClr val="009E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 Same Side Corner Rectangle 160">
                  <a:extLst>
                    <a:ext uri="{FF2B5EF4-FFF2-40B4-BE49-F238E27FC236}">
                      <a16:creationId xmlns:a16="http://schemas.microsoft.com/office/drawing/2014/main" id="{AE28481A-D740-9A49-908B-50A674620CC8}"/>
                    </a:ext>
                  </a:extLst>
                </p:cNvPr>
                <p:cNvSpPr/>
                <p:nvPr/>
              </p:nvSpPr>
              <p:spPr>
                <a:xfrm>
                  <a:off x="1928185" y="1012875"/>
                  <a:ext cx="685800" cy="578824"/>
                </a:xfrm>
                <a:prstGeom prst="round2SameRect">
                  <a:avLst/>
                </a:prstGeom>
                <a:solidFill>
                  <a:srgbClr val="009E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D25301C7-7DDB-0248-A820-69429ACFF0F9}"/>
                  </a:ext>
                </a:extLst>
              </p:cNvPr>
              <p:cNvGrpSpPr/>
              <p:nvPr/>
            </p:nvGrpSpPr>
            <p:grpSpPr>
              <a:xfrm>
                <a:off x="1898357" y="4280140"/>
                <a:ext cx="685800" cy="1123506"/>
                <a:chOff x="1928185" y="468193"/>
                <a:chExt cx="685800" cy="1123506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3D276544-30CA-674F-92BB-29308E6BDF03}"/>
                    </a:ext>
                  </a:extLst>
                </p:cNvPr>
                <p:cNvSpPr/>
                <p:nvPr/>
              </p:nvSpPr>
              <p:spPr>
                <a:xfrm>
                  <a:off x="2008725" y="468193"/>
                  <a:ext cx="524720" cy="524720"/>
                </a:xfrm>
                <a:prstGeom prst="ellipse">
                  <a:avLst/>
                </a:prstGeom>
                <a:solidFill>
                  <a:srgbClr val="009E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ound Same Side Corner Rectangle 163">
                  <a:extLst>
                    <a:ext uri="{FF2B5EF4-FFF2-40B4-BE49-F238E27FC236}">
                      <a16:creationId xmlns:a16="http://schemas.microsoft.com/office/drawing/2014/main" id="{90EBBBCF-8DC2-174A-8C23-31B7A451A057}"/>
                    </a:ext>
                  </a:extLst>
                </p:cNvPr>
                <p:cNvSpPr/>
                <p:nvPr/>
              </p:nvSpPr>
              <p:spPr>
                <a:xfrm>
                  <a:off x="1928185" y="1012875"/>
                  <a:ext cx="685800" cy="578824"/>
                </a:xfrm>
                <a:prstGeom prst="round2SameRect">
                  <a:avLst/>
                </a:prstGeom>
                <a:solidFill>
                  <a:srgbClr val="009E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A5BBDB6-D66D-394D-A6A5-20186B6C08C1}"/>
                  </a:ext>
                </a:extLst>
              </p:cNvPr>
              <p:cNvSpPr txBox="1"/>
              <p:nvPr/>
            </p:nvSpPr>
            <p:spPr>
              <a:xfrm>
                <a:off x="1500578" y="5941757"/>
                <a:ext cx="13789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9EC0"/>
                    </a:solidFill>
                  </a:rPr>
                  <a:t>Apostles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BBBC9FC-ACF9-FC4F-B0BB-4C56B8826117}"/>
              </a:ext>
            </a:extLst>
          </p:cNvPr>
          <p:cNvGrpSpPr/>
          <p:nvPr/>
        </p:nvGrpSpPr>
        <p:grpSpPr>
          <a:xfrm>
            <a:off x="3617930" y="909800"/>
            <a:ext cx="2261919" cy="5477096"/>
            <a:chOff x="3617930" y="909800"/>
            <a:chExt cx="2261919" cy="5477096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53C6A44-E49F-4D48-99F8-6CDDC641E31D}"/>
                </a:ext>
              </a:extLst>
            </p:cNvPr>
            <p:cNvCxnSpPr>
              <a:cxnSpLocks/>
              <a:stCxn id="19" idx="1"/>
              <a:endCxn id="203" idx="3"/>
            </p:cNvCxnSpPr>
            <p:nvPr/>
          </p:nvCxnSpPr>
          <p:spPr>
            <a:xfrm flipH="1">
              <a:off x="3617930" y="1481307"/>
              <a:ext cx="985091" cy="1909593"/>
            </a:xfrm>
            <a:prstGeom prst="line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0FD18ED-77CE-9041-AF49-37306A505549}"/>
                </a:ext>
              </a:extLst>
            </p:cNvPr>
            <p:cNvCxnSpPr>
              <a:cxnSpLocks/>
              <a:stCxn id="45" idx="1"/>
              <a:endCxn id="202" idx="3"/>
            </p:cNvCxnSpPr>
            <p:nvPr/>
          </p:nvCxnSpPr>
          <p:spPr>
            <a:xfrm flipH="1" flipV="1">
              <a:off x="3617930" y="3387679"/>
              <a:ext cx="983220" cy="3228"/>
            </a:xfrm>
            <a:prstGeom prst="line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E1B15CD-199D-8446-ADFE-DA4BF2693858}"/>
                </a:ext>
              </a:extLst>
            </p:cNvPr>
            <p:cNvCxnSpPr>
              <a:cxnSpLocks/>
              <a:stCxn id="34" idx="1"/>
              <a:endCxn id="203" idx="3"/>
            </p:cNvCxnSpPr>
            <p:nvPr/>
          </p:nvCxnSpPr>
          <p:spPr>
            <a:xfrm flipH="1" flipV="1">
              <a:off x="3617930" y="3390900"/>
              <a:ext cx="997795" cy="1981200"/>
            </a:xfrm>
            <a:prstGeom prst="line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E15230-5250-A746-ACBB-260AA17B7D19}"/>
                </a:ext>
              </a:extLst>
            </p:cNvPr>
            <p:cNvGrpSpPr/>
            <p:nvPr/>
          </p:nvGrpSpPr>
          <p:grpSpPr>
            <a:xfrm>
              <a:off x="4343400" y="909800"/>
              <a:ext cx="1536449" cy="5477096"/>
              <a:chOff x="5671275" y="909800"/>
              <a:chExt cx="1536449" cy="547709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82B1F02-0A2C-CD47-B86F-B53C434F882C}"/>
                  </a:ext>
                </a:extLst>
              </p:cNvPr>
              <p:cNvGrpSpPr/>
              <p:nvPr/>
            </p:nvGrpSpPr>
            <p:grpSpPr>
              <a:xfrm>
                <a:off x="5673146" y="909800"/>
                <a:ext cx="1400750" cy="1143007"/>
                <a:chOff x="9419650" y="2057393"/>
                <a:chExt cx="1400750" cy="1143007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3E461B8-9E52-6A46-A6B8-6D6A581D9D74}"/>
                    </a:ext>
                  </a:extLst>
                </p:cNvPr>
                <p:cNvGrpSpPr/>
                <p:nvPr/>
              </p:nvGrpSpPr>
              <p:grpSpPr>
                <a:xfrm>
                  <a:off x="9419650" y="2057398"/>
                  <a:ext cx="1400750" cy="1143002"/>
                  <a:chOff x="9419650" y="2057398"/>
                  <a:chExt cx="1400750" cy="1143002"/>
                </a:xfrm>
              </p:grpSpPr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23D4D850-D427-314F-8068-2E801D813B07}"/>
                      </a:ext>
                    </a:extLst>
                  </p:cNvPr>
                  <p:cNvSpPr/>
                  <p:nvPr/>
                </p:nvSpPr>
                <p:spPr>
                  <a:xfrm>
                    <a:off x="9677400" y="2057400"/>
                    <a:ext cx="914400" cy="1143000"/>
                  </a:xfrm>
                  <a:prstGeom prst="roundRect">
                    <a:avLst>
                      <a:gd name="adj" fmla="val 7806"/>
                    </a:avLst>
                  </a:prstGeom>
                  <a:solidFill>
                    <a:srgbClr val="009EC0"/>
                  </a:solidFill>
                  <a:ln w="5080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95F2CF65-9653-3149-B74F-353B44F31FA8}"/>
                      </a:ext>
                    </a:extLst>
                  </p:cNvPr>
                  <p:cNvSpPr/>
                  <p:nvPr/>
                </p:nvSpPr>
                <p:spPr>
                  <a:xfrm>
                    <a:off x="9863255" y="3107353"/>
                    <a:ext cx="914400" cy="9304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009EC0"/>
                  </a:solidFill>
                  <a:ln w="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Arc 20">
                    <a:extLst>
                      <a:ext uri="{FF2B5EF4-FFF2-40B4-BE49-F238E27FC236}">
                        <a16:creationId xmlns:a16="http://schemas.microsoft.com/office/drawing/2014/main" id="{D5BFF8C9-8104-0841-AB08-AD522E936A8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0606928" y="2971801"/>
                    <a:ext cx="213472" cy="228599"/>
                  </a:xfrm>
                  <a:prstGeom prst="arc">
                    <a:avLst>
                      <a:gd name="adj1" fmla="val 10891575"/>
                      <a:gd name="adj2" fmla="val 16196574"/>
                    </a:avLst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8EDFB2-8DBE-F04A-804B-BAD23FBCB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90872" y="3115481"/>
                    <a:ext cx="92952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351C1E9-6988-384E-8105-2D791690E73E}"/>
                      </a:ext>
                    </a:extLst>
                  </p:cNvPr>
                  <p:cNvCxnSpPr>
                    <a:cxnSpLocks/>
                    <a:endCxn id="21" idx="2"/>
                  </p:cNvCxnSpPr>
                  <p:nvPr/>
                </p:nvCxnSpPr>
                <p:spPr>
                  <a:xfrm>
                    <a:off x="9753600" y="3200400"/>
                    <a:ext cx="96017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>
                    <a:extLst>
                      <a:ext uri="{FF2B5EF4-FFF2-40B4-BE49-F238E27FC236}">
                        <a16:creationId xmlns:a16="http://schemas.microsoft.com/office/drawing/2014/main" id="{DB554B2C-B23F-8E41-AECD-817C734B13A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77400" y="2971801"/>
                    <a:ext cx="213472" cy="228599"/>
                  </a:xfrm>
                  <a:prstGeom prst="arc">
                    <a:avLst>
                      <a:gd name="adj1" fmla="val 10888851"/>
                      <a:gd name="adj2" fmla="val 0"/>
                    </a:avLst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582EFADB-805B-754D-94F6-1A56E3B4D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0664" y="2057399"/>
                    <a:ext cx="96017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Pie 25">
                    <a:extLst>
                      <a:ext uri="{FF2B5EF4-FFF2-40B4-BE49-F238E27FC236}">
                        <a16:creationId xmlns:a16="http://schemas.microsoft.com/office/drawing/2014/main" id="{0B3F3649-D2D2-094B-AFD3-A49E4ED6261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419650" y="2057398"/>
                    <a:ext cx="257750" cy="228600"/>
                  </a:xfrm>
                  <a:prstGeom prst="pie">
                    <a:avLst>
                      <a:gd name="adj1" fmla="val 0"/>
                      <a:gd name="adj2" fmla="val 10845236"/>
                    </a:avLst>
                  </a:prstGeom>
                  <a:solidFill>
                    <a:srgbClr val="009EC0"/>
                  </a:solidFill>
                  <a:ln w="5080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F9108C1-B51C-E144-81B2-D78DE72D7AE2}"/>
                    </a:ext>
                  </a:extLst>
                </p:cNvPr>
                <p:cNvSpPr/>
                <p:nvPr/>
              </p:nvSpPr>
              <p:spPr>
                <a:xfrm>
                  <a:off x="9677400" y="2057393"/>
                  <a:ext cx="914400" cy="113657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𝔓</a:t>
                  </a:r>
                  <a:r>
                    <a:rPr lang="en-US" baseline="30000" dirty="0">
                      <a:solidFill>
                        <a:schemeClr val="tx1"/>
                      </a:solidFill>
                    </a:rPr>
                    <a:t>45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8C10B14-A082-1C4F-8B1F-AA08529247C7}"/>
                  </a:ext>
                </a:extLst>
              </p:cNvPr>
              <p:cNvGrpSpPr/>
              <p:nvPr/>
            </p:nvGrpSpPr>
            <p:grpSpPr>
              <a:xfrm>
                <a:off x="5685850" y="4800593"/>
                <a:ext cx="1400750" cy="1143007"/>
                <a:chOff x="9419650" y="2057393"/>
                <a:chExt cx="1400750" cy="1143007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4166B046-6562-1D4E-A820-9077204B57F7}"/>
                    </a:ext>
                  </a:extLst>
                </p:cNvPr>
                <p:cNvGrpSpPr/>
                <p:nvPr/>
              </p:nvGrpSpPr>
              <p:grpSpPr>
                <a:xfrm>
                  <a:off x="9419650" y="2057398"/>
                  <a:ext cx="1400750" cy="1143002"/>
                  <a:chOff x="9419650" y="2057398"/>
                  <a:chExt cx="1400750" cy="1143002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88A5517E-DC59-D244-B708-872CE5D75930}"/>
                      </a:ext>
                    </a:extLst>
                  </p:cNvPr>
                  <p:cNvSpPr/>
                  <p:nvPr/>
                </p:nvSpPr>
                <p:spPr>
                  <a:xfrm>
                    <a:off x="9677400" y="2057400"/>
                    <a:ext cx="914400" cy="1143000"/>
                  </a:xfrm>
                  <a:prstGeom prst="roundRect">
                    <a:avLst>
                      <a:gd name="adj" fmla="val 7806"/>
                    </a:avLst>
                  </a:prstGeom>
                  <a:solidFill>
                    <a:srgbClr val="009EC0"/>
                  </a:solidFill>
                  <a:ln w="5080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459A0B14-8182-A247-9EE6-A49870935045}"/>
                      </a:ext>
                    </a:extLst>
                  </p:cNvPr>
                  <p:cNvSpPr/>
                  <p:nvPr/>
                </p:nvSpPr>
                <p:spPr>
                  <a:xfrm>
                    <a:off x="9863255" y="3107353"/>
                    <a:ext cx="914400" cy="9304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009EC0"/>
                  </a:solidFill>
                  <a:ln w="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Arc 35">
                    <a:extLst>
                      <a:ext uri="{FF2B5EF4-FFF2-40B4-BE49-F238E27FC236}">
                        <a16:creationId xmlns:a16="http://schemas.microsoft.com/office/drawing/2014/main" id="{D3E6E835-6BF9-EF4B-BD4C-86C37C77F98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0606928" y="2971801"/>
                    <a:ext cx="213472" cy="228599"/>
                  </a:xfrm>
                  <a:prstGeom prst="arc">
                    <a:avLst>
                      <a:gd name="adj1" fmla="val 10891575"/>
                      <a:gd name="adj2" fmla="val 16196574"/>
                    </a:avLst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253E855-80F4-1D41-98D6-4564C4BF2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90872" y="3115481"/>
                    <a:ext cx="92952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2C849FA5-182A-8041-89D4-DCF7DF5E903B}"/>
                      </a:ext>
                    </a:extLst>
                  </p:cNvPr>
                  <p:cNvCxnSpPr>
                    <a:cxnSpLocks/>
                    <a:endCxn id="36" idx="2"/>
                  </p:cNvCxnSpPr>
                  <p:nvPr/>
                </p:nvCxnSpPr>
                <p:spPr>
                  <a:xfrm>
                    <a:off x="9753600" y="3200400"/>
                    <a:ext cx="96017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Arc 38">
                    <a:extLst>
                      <a:ext uri="{FF2B5EF4-FFF2-40B4-BE49-F238E27FC236}">
                        <a16:creationId xmlns:a16="http://schemas.microsoft.com/office/drawing/2014/main" id="{35834324-8E68-D248-BCDE-7AA8A4AA92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77400" y="2971801"/>
                    <a:ext cx="213472" cy="228599"/>
                  </a:xfrm>
                  <a:prstGeom prst="arc">
                    <a:avLst>
                      <a:gd name="adj1" fmla="val 10888851"/>
                      <a:gd name="adj2" fmla="val 0"/>
                    </a:avLst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69F7AF55-E4E4-AC42-A2E8-3DBF522527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0664" y="2057399"/>
                    <a:ext cx="96017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Pie 40">
                    <a:extLst>
                      <a:ext uri="{FF2B5EF4-FFF2-40B4-BE49-F238E27FC236}">
                        <a16:creationId xmlns:a16="http://schemas.microsoft.com/office/drawing/2014/main" id="{16D9AC5B-5BD0-C448-B39E-4EA9CE0E46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419650" y="2057398"/>
                    <a:ext cx="257750" cy="228600"/>
                  </a:xfrm>
                  <a:prstGeom prst="pie">
                    <a:avLst>
                      <a:gd name="adj1" fmla="val 0"/>
                      <a:gd name="adj2" fmla="val 10845236"/>
                    </a:avLst>
                  </a:prstGeom>
                  <a:solidFill>
                    <a:srgbClr val="009EC0"/>
                  </a:solidFill>
                  <a:ln w="5080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482D4BE-ED92-7745-A132-672278402E1E}"/>
                    </a:ext>
                  </a:extLst>
                </p:cNvPr>
                <p:cNvSpPr/>
                <p:nvPr/>
              </p:nvSpPr>
              <p:spPr>
                <a:xfrm>
                  <a:off x="9677400" y="2057393"/>
                  <a:ext cx="914400" cy="113657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𝔓</a:t>
                  </a:r>
                  <a:r>
                    <a:rPr lang="en-US" baseline="30000" dirty="0">
                      <a:solidFill>
                        <a:schemeClr val="tx1"/>
                      </a:solidFill>
                    </a:rPr>
                    <a:t>70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6B99E5A-A7C9-E540-9EDA-B198C81B395C}"/>
                  </a:ext>
                </a:extLst>
              </p:cNvPr>
              <p:cNvGrpSpPr/>
              <p:nvPr/>
            </p:nvGrpSpPr>
            <p:grpSpPr>
              <a:xfrm>
                <a:off x="5671275" y="2819400"/>
                <a:ext cx="1400750" cy="1143007"/>
                <a:chOff x="9419650" y="2057393"/>
                <a:chExt cx="1400750" cy="114300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2F55C8F-B7B5-F547-97BA-4A8B855448E4}"/>
                    </a:ext>
                  </a:extLst>
                </p:cNvPr>
                <p:cNvGrpSpPr/>
                <p:nvPr/>
              </p:nvGrpSpPr>
              <p:grpSpPr>
                <a:xfrm>
                  <a:off x="9419650" y="2057398"/>
                  <a:ext cx="1400750" cy="1143002"/>
                  <a:chOff x="9419650" y="2057398"/>
                  <a:chExt cx="1400750" cy="1143002"/>
                </a:xfrm>
              </p:grpSpPr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75AB40AE-C52A-7044-8C13-5714408B2ADF}"/>
                      </a:ext>
                    </a:extLst>
                  </p:cNvPr>
                  <p:cNvSpPr/>
                  <p:nvPr/>
                </p:nvSpPr>
                <p:spPr>
                  <a:xfrm>
                    <a:off x="9677400" y="2057400"/>
                    <a:ext cx="914400" cy="1143000"/>
                  </a:xfrm>
                  <a:prstGeom prst="roundRect">
                    <a:avLst>
                      <a:gd name="adj" fmla="val 7806"/>
                    </a:avLst>
                  </a:prstGeom>
                  <a:solidFill>
                    <a:srgbClr val="009EC0"/>
                  </a:solidFill>
                  <a:ln w="5080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ounded Rectangle 45">
                    <a:extLst>
                      <a:ext uri="{FF2B5EF4-FFF2-40B4-BE49-F238E27FC236}">
                        <a16:creationId xmlns:a16="http://schemas.microsoft.com/office/drawing/2014/main" id="{07B54141-B587-E049-BE7F-22C5551B8511}"/>
                      </a:ext>
                    </a:extLst>
                  </p:cNvPr>
                  <p:cNvSpPr/>
                  <p:nvPr/>
                </p:nvSpPr>
                <p:spPr>
                  <a:xfrm>
                    <a:off x="9863255" y="3107353"/>
                    <a:ext cx="914400" cy="9304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009EC0"/>
                  </a:solidFill>
                  <a:ln w="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c 46">
                    <a:extLst>
                      <a:ext uri="{FF2B5EF4-FFF2-40B4-BE49-F238E27FC236}">
                        <a16:creationId xmlns:a16="http://schemas.microsoft.com/office/drawing/2014/main" id="{36596865-748F-514E-AE07-2D63991C43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0606928" y="2971801"/>
                    <a:ext cx="213472" cy="228599"/>
                  </a:xfrm>
                  <a:prstGeom prst="arc">
                    <a:avLst>
                      <a:gd name="adj1" fmla="val 10891575"/>
                      <a:gd name="adj2" fmla="val 16196574"/>
                    </a:avLst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0890B2AE-89FD-AF49-B5EC-7ECA563161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90872" y="3115481"/>
                    <a:ext cx="92952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70EAFFB4-B9BE-CF49-8207-0BB1ABB77E58}"/>
                      </a:ext>
                    </a:extLst>
                  </p:cNvPr>
                  <p:cNvCxnSpPr>
                    <a:cxnSpLocks/>
                    <a:endCxn id="47" idx="2"/>
                  </p:cNvCxnSpPr>
                  <p:nvPr/>
                </p:nvCxnSpPr>
                <p:spPr>
                  <a:xfrm>
                    <a:off x="9753600" y="3200400"/>
                    <a:ext cx="96017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Arc 49">
                    <a:extLst>
                      <a:ext uri="{FF2B5EF4-FFF2-40B4-BE49-F238E27FC236}">
                        <a16:creationId xmlns:a16="http://schemas.microsoft.com/office/drawing/2014/main" id="{1D6A638E-CE7F-B746-B74E-8B3CA3EDD9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77400" y="2971801"/>
                    <a:ext cx="213472" cy="228599"/>
                  </a:xfrm>
                  <a:prstGeom prst="arc">
                    <a:avLst>
                      <a:gd name="adj1" fmla="val 10888851"/>
                      <a:gd name="adj2" fmla="val 0"/>
                    </a:avLst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0D1DDA4F-859F-B247-BD9A-F82DFA81C6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0664" y="2057399"/>
                    <a:ext cx="96017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Pie 51">
                    <a:extLst>
                      <a:ext uri="{FF2B5EF4-FFF2-40B4-BE49-F238E27FC236}">
                        <a16:creationId xmlns:a16="http://schemas.microsoft.com/office/drawing/2014/main" id="{3C8B6634-2405-BB44-BD94-6DA3E0CD476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419650" y="2057398"/>
                    <a:ext cx="257750" cy="228600"/>
                  </a:xfrm>
                  <a:prstGeom prst="pie">
                    <a:avLst>
                      <a:gd name="adj1" fmla="val 0"/>
                      <a:gd name="adj2" fmla="val 10845236"/>
                    </a:avLst>
                  </a:prstGeom>
                  <a:solidFill>
                    <a:srgbClr val="009EC0"/>
                  </a:solidFill>
                  <a:ln w="5080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997C638-6433-7742-90D8-A0F88B02E4A1}"/>
                    </a:ext>
                  </a:extLst>
                </p:cNvPr>
                <p:cNvSpPr/>
                <p:nvPr/>
              </p:nvSpPr>
              <p:spPr>
                <a:xfrm>
                  <a:off x="9677400" y="2057393"/>
                  <a:ext cx="914400" cy="113657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𝔓</a:t>
                  </a:r>
                  <a:r>
                    <a:rPr lang="en-US" baseline="30000" dirty="0">
                      <a:solidFill>
                        <a:schemeClr val="tx1"/>
                      </a:solidFill>
                    </a:rPr>
                    <a:t>64</a:t>
                  </a:r>
                </a:p>
              </p:txBody>
            </p:sp>
          </p:grp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EFDC1E0-8BCC-DF47-AA53-034863231EE3}"/>
                  </a:ext>
                </a:extLst>
              </p:cNvPr>
              <p:cNvSpPr txBox="1"/>
              <p:nvPr/>
            </p:nvSpPr>
            <p:spPr>
              <a:xfrm>
                <a:off x="5762904" y="5986786"/>
                <a:ext cx="14448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9EC0"/>
                    </a:solidFill>
                  </a:rPr>
                  <a:t>Copies</a:t>
                </a: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6AC1DEC-04B1-5145-8728-D04C4B1C9602}"/>
              </a:ext>
            </a:extLst>
          </p:cNvPr>
          <p:cNvGrpSpPr/>
          <p:nvPr/>
        </p:nvGrpSpPr>
        <p:grpSpPr>
          <a:xfrm>
            <a:off x="7196150" y="2812957"/>
            <a:ext cx="1899839" cy="3358495"/>
            <a:chOff x="7196150" y="2812957"/>
            <a:chExt cx="1899839" cy="3358495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DE937D92-E3FC-5941-8269-8E63BBEA75DD}"/>
                </a:ext>
              </a:extLst>
            </p:cNvPr>
            <p:cNvCxnSpPr>
              <a:cxnSpLocks/>
              <a:stCxn id="237" idx="1"/>
              <a:endCxn id="222" idx="3"/>
            </p:cNvCxnSpPr>
            <p:nvPr/>
          </p:nvCxnSpPr>
          <p:spPr>
            <a:xfrm flipH="1">
              <a:off x="7196150" y="3384464"/>
              <a:ext cx="756839" cy="0"/>
            </a:xfrm>
            <a:prstGeom prst="line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97DE8D1-AB66-6049-B439-A712E40E854D}"/>
                </a:ext>
              </a:extLst>
            </p:cNvPr>
            <p:cNvGrpSpPr/>
            <p:nvPr/>
          </p:nvGrpSpPr>
          <p:grpSpPr>
            <a:xfrm>
              <a:off x="7673512" y="2812957"/>
              <a:ext cx="1422477" cy="3358495"/>
              <a:chOff x="7158809" y="2812957"/>
              <a:chExt cx="1422477" cy="3358495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2C78DED-47C1-AA41-A9AE-F74957F65C3B}"/>
                  </a:ext>
                </a:extLst>
              </p:cNvPr>
              <p:cNvGrpSpPr/>
              <p:nvPr/>
            </p:nvGrpSpPr>
            <p:grpSpPr>
              <a:xfrm>
                <a:off x="7180536" y="2812957"/>
                <a:ext cx="1400750" cy="1143007"/>
                <a:chOff x="9419650" y="2057393"/>
                <a:chExt cx="1400750" cy="1143007"/>
              </a:xfrm>
            </p:grpSpPr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A71020FE-AA1C-A74B-957F-04AE7880AC91}"/>
                    </a:ext>
                  </a:extLst>
                </p:cNvPr>
                <p:cNvGrpSpPr/>
                <p:nvPr/>
              </p:nvGrpSpPr>
              <p:grpSpPr>
                <a:xfrm>
                  <a:off x="9419650" y="2057398"/>
                  <a:ext cx="1400750" cy="1143002"/>
                  <a:chOff x="9419650" y="2057398"/>
                  <a:chExt cx="1400750" cy="1143002"/>
                </a:xfrm>
              </p:grpSpPr>
              <p:sp>
                <p:nvSpPr>
                  <p:cNvPr id="237" name="Rounded Rectangle 236">
                    <a:extLst>
                      <a:ext uri="{FF2B5EF4-FFF2-40B4-BE49-F238E27FC236}">
                        <a16:creationId xmlns:a16="http://schemas.microsoft.com/office/drawing/2014/main" id="{0E134084-A8C6-2B47-AF17-C6380DE37854}"/>
                      </a:ext>
                    </a:extLst>
                  </p:cNvPr>
                  <p:cNvSpPr/>
                  <p:nvPr/>
                </p:nvSpPr>
                <p:spPr>
                  <a:xfrm>
                    <a:off x="9677400" y="2057400"/>
                    <a:ext cx="914400" cy="1143000"/>
                  </a:xfrm>
                  <a:prstGeom prst="roundRect">
                    <a:avLst>
                      <a:gd name="adj" fmla="val 7806"/>
                    </a:avLst>
                  </a:prstGeom>
                  <a:solidFill>
                    <a:srgbClr val="009EC0"/>
                  </a:solidFill>
                  <a:ln w="5080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Rounded Rectangle 237">
                    <a:extLst>
                      <a:ext uri="{FF2B5EF4-FFF2-40B4-BE49-F238E27FC236}">
                        <a16:creationId xmlns:a16="http://schemas.microsoft.com/office/drawing/2014/main" id="{79BEDBC9-4934-D24A-9966-47C879E76F61}"/>
                      </a:ext>
                    </a:extLst>
                  </p:cNvPr>
                  <p:cNvSpPr/>
                  <p:nvPr/>
                </p:nvSpPr>
                <p:spPr>
                  <a:xfrm>
                    <a:off x="9863255" y="3107353"/>
                    <a:ext cx="914400" cy="9304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009EC0"/>
                  </a:solidFill>
                  <a:ln w="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Arc 238">
                    <a:extLst>
                      <a:ext uri="{FF2B5EF4-FFF2-40B4-BE49-F238E27FC236}">
                        <a16:creationId xmlns:a16="http://schemas.microsoft.com/office/drawing/2014/main" id="{04C55AF1-8834-6946-AB08-45E26E7642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0606928" y="2971801"/>
                    <a:ext cx="213472" cy="228599"/>
                  </a:xfrm>
                  <a:prstGeom prst="arc">
                    <a:avLst>
                      <a:gd name="adj1" fmla="val 10891575"/>
                      <a:gd name="adj2" fmla="val 16196574"/>
                    </a:avLst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D86BECBF-8ABE-C94B-B9DF-C10E1C4F33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90872" y="3115481"/>
                    <a:ext cx="92952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6694BC51-0890-4042-8D21-CE47E10FD33D}"/>
                      </a:ext>
                    </a:extLst>
                  </p:cNvPr>
                  <p:cNvCxnSpPr>
                    <a:cxnSpLocks/>
                    <a:endCxn id="239" idx="2"/>
                  </p:cNvCxnSpPr>
                  <p:nvPr/>
                </p:nvCxnSpPr>
                <p:spPr>
                  <a:xfrm>
                    <a:off x="9753600" y="3200400"/>
                    <a:ext cx="96017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Arc 241">
                    <a:extLst>
                      <a:ext uri="{FF2B5EF4-FFF2-40B4-BE49-F238E27FC236}">
                        <a16:creationId xmlns:a16="http://schemas.microsoft.com/office/drawing/2014/main" id="{A573E8FE-B89D-A144-A64D-5ED02333F3A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77400" y="2971801"/>
                    <a:ext cx="213472" cy="228599"/>
                  </a:xfrm>
                  <a:prstGeom prst="arc">
                    <a:avLst>
                      <a:gd name="adj1" fmla="val 10888851"/>
                      <a:gd name="adj2" fmla="val 0"/>
                    </a:avLst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243303CA-2FB2-8A4E-9A88-76467F4A6E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0664" y="2057399"/>
                    <a:ext cx="96017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4" name="Pie 243">
                    <a:extLst>
                      <a:ext uri="{FF2B5EF4-FFF2-40B4-BE49-F238E27FC236}">
                        <a16:creationId xmlns:a16="http://schemas.microsoft.com/office/drawing/2014/main" id="{E7A6132E-29AA-1546-B7B4-DD5B074211E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419650" y="2057398"/>
                    <a:ext cx="257750" cy="228600"/>
                  </a:xfrm>
                  <a:prstGeom prst="pie">
                    <a:avLst>
                      <a:gd name="adj1" fmla="val 0"/>
                      <a:gd name="adj2" fmla="val 10845236"/>
                    </a:avLst>
                  </a:prstGeom>
                  <a:solidFill>
                    <a:srgbClr val="009EC0"/>
                  </a:solidFill>
                  <a:ln w="5080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07E173E-ABB8-A247-A2C2-0338C6935730}"/>
                    </a:ext>
                  </a:extLst>
                </p:cNvPr>
                <p:cNvSpPr/>
                <p:nvPr/>
              </p:nvSpPr>
              <p:spPr>
                <a:xfrm>
                  <a:off x="9677400" y="2057393"/>
                  <a:ext cx="914400" cy="113657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ESV</a:t>
                  </a:r>
                </a:p>
              </p:txBody>
            </p:sp>
          </p:grp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91FE836-91DE-E846-99CC-F24FDC2FE0AF}"/>
                  </a:ext>
                </a:extLst>
              </p:cNvPr>
              <p:cNvSpPr txBox="1"/>
              <p:nvPr/>
            </p:nvSpPr>
            <p:spPr>
              <a:xfrm>
                <a:off x="7158809" y="5771342"/>
                <a:ext cx="1332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9EC0"/>
                    </a:solidFill>
                  </a:rPr>
                  <a:t>Translation</a:t>
                </a: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E58C301-A7FB-394C-9913-1AA34EA8F3EC}"/>
              </a:ext>
            </a:extLst>
          </p:cNvPr>
          <p:cNvGrpSpPr/>
          <p:nvPr/>
        </p:nvGrpSpPr>
        <p:grpSpPr>
          <a:xfrm>
            <a:off x="5553205" y="778853"/>
            <a:ext cx="1998329" cy="5700375"/>
            <a:chOff x="5553205" y="778853"/>
            <a:chExt cx="1998329" cy="5700375"/>
          </a:xfrm>
        </p:grpSpPr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C7AF6655-03FC-E247-B77F-8CBD071E0278}"/>
                </a:ext>
              </a:extLst>
            </p:cNvPr>
            <p:cNvSpPr/>
            <p:nvPr/>
          </p:nvSpPr>
          <p:spPr>
            <a:xfrm>
              <a:off x="5553205" y="778853"/>
              <a:ext cx="740867" cy="5651223"/>
            </a:xfrm>
            <a:prstGeom prst="rightBrace">
              <a:avLst>
                <a:gd name="adj1" fmla="val 72676"/>
                <a:gd name="adj2" fmla="val 46966"/>
              </a:avLst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3BD8EE8-0E5F-0E4B-A30B-9F872DDD7A9F}"/>
                </a:ext>
              </a:extLst>
            </p:cNvPr>
            <p:cNvGrpSpPr/>
            <p:nvPr/>
          </p:nvGrpSpPr>
          <p:grpSpPr>
            <a:xfrm>
              <a:off x="6024000" y="2812957"/>
              <a:ext cx="1527534" cy="3666271"/>
              <a:chOff x="7180536" y="2812957"/>
              <a:chExt cx="1527534" cy="3666271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4C5E38AD-4C23-1846-9556-823A0E1BED7D}"/>
                  </a:ext>
                </a:extLst>
              </p:cNvPr>
              <p:cNvGrpSpPr/>
              <p:nvPr/>
            </p:nvGrpSpPr>
            <p:grpSpPr>
              <a:xfrm>
                <a:off x="7180536" y="2812957"/>
                <a:ext cx="1400750" cy="1143007"/>
                <a:chOff x="9419650" y="2057393"/>
                <a:chExt cx="1400750" cy="1143007"/>
              </a:xfrm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F7588D9D-D79E-4A4B-8C33-4BCD0E1F4C57}"/>
                    </a:ext>
                  </a:extLst>
                </p:cNvPr>
                <p:cNvGrpSpPr/>
                <p:nvPr/>
              </p:nvGrpSpPr>
              <p:grpSpPr>
                <a:xfrm>
                  <a:off x="9419650" y="2057398"/>
                  <a:ext cx="1400750" cy="1143002"/>
                  <a:chOff x="9419650" y="2057398"/>
                  <a:chExt cx="1400750" cy="1143002"/>
                </a:xfrm>
              </p:grpSpPr>
              <p:sp>
                <p:nvSpPr>
                  <p:cNvPr id="222" name="Rounded Rectangle 221">
                    <a:extLst>
                      <a:ext uri="{FF2B5EF4-FFF2-40B4-BE49-F238E27FC236}">
                        <a16:creationId xmlns:a16="http://schemas.microsoft.com/office/drawing/2014/main" id="{128C597F-495A-EB4E-9858-83A66A6BCDC8}"/>
                      </a:ext>
                    </a:extLst>
                  </p:cNvPr>
                  <p:cNvSpPr/>
                  <p:nvPr/>
                </p:nvSpPr>
                <p:spPr>
                  <a:xfrm>
                    <a:off x="9677400" y="2057400"/>
                    <a:ext cx="914400" cy="1143000"/>
                  </a:xfrm>
                  <a:prstGeom prst="roundRect">
                    <a:avLst>
                      <a:gd name="adj" fmla="val 7806"/>
                    </a:avLst>
                  </a:prstGeom>
                  <a:solidFill>
                    <a:srgbClr val="009EC0"/>
                  </a:solidFill>
                  <a:ln w="5080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ounded Rectangle 222">
                    <a:extLst>
                      <a:ext uri="{FF2B5EF4-FFF2-40B4-BE49-F238E27FC236}">
                        <a16:creationId xmlns:a16="http://schemas.microsoft.com/office/drawing/2014/main" id="{B32834F9-A475-4A48-A854-D1CEB6EEBD7B}"/>
                      </a:ext>
                    </a:extLst>
                  </p:cNvPr>
                  <p:cNvSpPr/>
                  <p:nvPr/>
                </p:nvSpPr>
                <p:spPr>
                  <a:xfrm>
                    <a:off x="9863255" y="3107353"/>
                    <a:ext cx="914400" cy="9304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009EC0"/>
                  </a:solidFill>
                  <a:ln w="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Arc 223">
                    <a:extLst>
                      <a:ext uri="{FF2B5EF4-FFF2-40B4-BE49-F238E27FC236}">
                        <a16:creationId xmlns:a16="http://schemas.microsoft.com/office/drawing/2014/main" id="{3BD22A72-0B57-C943-B025-ADA48842F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0606928" y="2971801"/>
                    <a:ext cx="213472" cy="228599"/>
                  </a:xfrm>
                  <a:prstGeom prst="arc">
                    <a:avLst>
                      <a:gd name="adj1" fmla="val 10891575"/>
                      <a:gd name="adj2" fmla="val 16196574"/>
                    </a:avLst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A093FD16-524A-5D40-AC91-E570056F51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90872" y="3115481"/>
                    <a:ext cx="92952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D296C86B-D3CF-2747-ABB6-2CCAFC6925B0}"/>
                      </a:ext>
                    </a:extLst>
                  </p:cNvPr>
                  <p:cNvCxnSpPr>
                    <a:cxnSpLocks/>
                    <a:endCxn id="224" idx="2"/>
                  </p:cNvCxnSpPr>
                  <p:nvPr/>
                </p:nvCxnSpPr>
                <p:spPr>
                  <a:xfrm>
                    <a:off x="9753600" y="3200400"/>
                    <a:ext cx="96017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7" name="Arc 226">
                    <a:extLst>
                      <a:ext uri="{FF2B5EF4-FFF2-40B4-BE49-F238E27FC236}">
                        <a16:creationId xmlns:a16="http://schemas.microsoft.com/office/drawing/2014/main" id="{4C37730E-2D8D-6A46-84C7-8AA6C67749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77400" y="2971801"/>
                    <a:ext cx="213472" cy="228599"/>
                  </a:xfrm>
                  <a:prstGeom prst="arc">
                    <a:avLst>
                      <a:gd name="adj1" fmla="val 10888851"/>
                      <a:gd name="adj2" fmla="val 0"/>
                    </a:avLst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9B3D41C5-035B-0C42-842E-674BDE1730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0664" y="2057399"/>
                    <a:ext cx="96017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Pie 228">
                    <a:extLst>
                      <a:ext uri="{FF2B5EF4-FFF2-40B4-BE49-F238E27FC236}">
                        <a16:creationId xmlns:a16="http://schemas.microsoft.com/office/drawing/2014/main" id="{4BF4A623-930B-5C4C-916E-F35AD7ADCE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419650" y="2057398"/>
                    <a:ext cx="257750" cy="228600"/>
                  </a:xfrm>
                  <a:prstGeom prst="pie">
                    <a:avLst>
                      <a:gd name="adj1" fmla="val 0"/>
                      <a:gd name="adj2" fmla="val 10845236"/>
                    </a:avLst>
                  </a:prstGeom>
                  <a:solidFill>
                    <a:srgbClr val="009EC0"/>
                  </a:solidFill>
                  <a:ln w="5080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3AA3E4F7-8A92-2242-937D-13DF056418D5}"/>
                    </a:ext>
                  </a:extLst>
                </p:cNvPr>
                <p:cNvSpPr/>
                <p:nvPr/>
              </p:nvSpPr>
              <p:spPr>
                <a:xfrm>
                  <a:off x="9677400" y="2057393"/>
                  <a:ext cx="914400" cy="113657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UBS</a:t>
                  </a:r>
                </a:p>
              </p:txBody>
            </p:sp>
          </p:grp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78685CF-9BC5-EF49-88C2-1C0E6B66BF20}"/>
                  </a:ext>
                </a:extLst>
              </p:cNvPr>
              <p:cNvSpPr txBox="1"/>
              <p:nvPr/>
            </p:nvSpPr>
            <p:spPr>
              <a:xfrm>
                <a:off x="7217476" y="5771342"/>
                <a:ext cx="14905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9EC0"/>
                    </a:solidFill>
                  </a:rPr>
                  <a:t>Greek</a:t>
                </a:r>
              </a:p>
              <a:p>
                <a:r>
                  <a:rPr lang="en-US" sz="2000" dirty="0">
                    <a:solidFill>
                      <a:srgbClr val="009EC0"/>
                    </a:solidFill>
                  </a:rPr>
                  <a:t>Compilation</a:t>
                </a:r>
              </a:p>
            </p:txBody>
          </p:sp>
        </p:grpSp>
      </p:grpSp>
      <p:sp>
        <p:nvSpPr>
          <p:cNvPr id="124" name="AutoShape 2" descr="{\mathfrak {P}}">
            <a:extLst>
              <a:ext uri="{FF2B5EF4-FFF2-40B4-BE49-F238E27FC236}">
                <a16:creationId xmlns:a16="http://schemas.microsoft.com/office/drawing/2014/main" id="{6F42B9E4-0D68-914A-8FD9-92D6127AB8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AutoShape 4" descr="{\mathfrak {P}}">
            <a:extLst>
              <a:ext uri="{FF2B5EF4-FFF2-40B4-BE49-F238E27FC236}">
                <a16:creationId xmlns:a16="http://schemas.microsoft.com/office/drawing/2014/main" id="{A0CEC536-A3F1-424E-BB47-5A0FC8A6A0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AutoShape 6" descr="{\mathfrak {P}}">
            <a:extLst>
              <a:ext uri="{FF2B5EF4-FFF2-40B4-BE49-F238E27FC236}">
                <a16:creationId xmlns:a16="http://schemas.microsoft.com/office/drawing/2014/main" id="{E08BF9D8-44C2-6F47-8F9F-D920972F16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612DB33-3CF0-0648-8DFC-C35D833F2836}"/>
              </a:ext>
            </a:extLst>
          </p:cNvPr>
          <p:cNvGrpSpPr/>
          <p:nvPr/>
        </p:nvGrpSpPr>
        <p:grpSpPr>
          <a:xfrm>
            <a:off x="2146610" y="2819393"/>
            <a:ext cx="1816810" cy="3832086"/>
            <a:chOff x="2146610" y="2819393"/>
            <a:chExt cx="1816810" cy="3832086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A4F023D-8B65-C446-A33D-1B4B7E1F406A}"/>
                </a:ext>
              </a:extLst>
            </p:cNvPr>
            <p:cNvCxnSpPr>
              <a:cxnSpLocks/>
              <a:stCxn id="161" idx="0"/>
              <a:endCxn id="203" idx="1"/>
            </p:cNvCxnSpPr>
            <p:nvPr/>
          </p:nvCxnSpPr>
          <p:spPr>
            <a:xfrm flipV="1">
              <a:off x="2146610" y="3390900"/>
              <a:ext cx="556920" cy="1874"/>
            </a:xfrm>
            <a:prstGeom prst="line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9ED8EDE-8A9C-4E4A-A857-1D789E9063B7}"/>
                </a:ext>
              </a:extLst>
            </p:cNvPr>
            <p:cNvGrpSpPr/>
            <p:nvPr/>
          </p:nvGrpSpPr>
          <p:grpSpPr>
            <a:xfrm>
              <a:off x="2445780" y="2819393"/>
              <a:ext cx="1517640" cy="3832086"/>
              <a:chOff x="3589035" y="2819393"/>
              <a:chExt cx="1517640" cy="3832086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B6F88957-E8C5-E441-B12F-5AD4E00A3823}"/>
                  </a:ext>
                </a:extLst>
              </p:cNvPr>
              <p:cNvGrpSpPr/>
              <p:nvPr/>
            </p:nvGrpSpPr>
            <p:grpSpPr>
              <a:xfrm>
                <a:off x="3589035" y="2819393"/>
                <a:ext cx="1400750" cy="1143007"/>
                <a:chOff x="9419650" y="2057393"/>
                <a:chExt cx="1400750" cy="1143007"/>
              </a:xfrm>
            </p:grpSpPr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34F948D2-EC13-D145-8F1A-4D7598AE309E}"/>
                    </a:ext>
                  </a:extLst>
                </p:cNvPr>
                <p:cNvGrpSpPr/>
                <p:nvPr/>
              </p:nvGrpSpPr>
              <p:grpSpPr>
                <a:xfrm>
                  <a:off x="9419650" y="2057398"/>
                  <a:ext cx="1400750" cy="1143002"/>
                  <a:chOff x="9419650" y="2057398"/>
                  <a:chExt cx="1400750" cy="1143002"/>
                </a:xfrm>
              </p:grpSpPr>
              <p:sp>
                <p:nvSpPr>
                  <p:cNvPr id="203" name="Rounded Rectangle 202">
                    <a:extLst>
                      <a:ext uri="{FF2B5EF4-FFF2-40B4-BE49-F238E27FC236}">
                        <a16:creationId xmlns:a16="http://schemas.microsoft.com/office/drawing/2014/main" id="{F8ACDB2A-6D60-F047-8FBE-6D312B9678FB}"/>
                      </a:ext>
                    </a:extLst>
                  </p:cNvPr>
                  <p:cNvSpPr/>
                  <p:nvPr/>
                </p:nvSpPr>
                <p:spPr>
                  <a:xfrm>
                    <a:off x="9677400" y="2057400"/>
                    <a:ext cx="914400" cy="1143000"/>
                  </a:xfrm>
                  <a:prstGeom prst="roundRect">
                    <a:avLst>
                      <a:gd name="adj" fmla="val 7806"/>
                    </a:avLst>
                  </a:prstGeom>
                  <a:solidFill>
                    <a:srgbClr val="009EC0"/>
                  </a:solidFill>
                  <a:ln w="5080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ounded Rectangle 203">
                    <a:extLst>
                      <a:ext uri="{FF2B5EF4-FFF2-40B4-BE49-F238E27FC236}">
                        <a16:creationId xmlns:a16="http://schemas.microsoft.com/office/drawing/2014/main" id="{797A541D-05A9-E845-8AFB-F40ABEC1F3AC}"/>
                      </a:ext>
                    </a:extLst>
                  </p:cNvPr>
                  <p:cNvSpPr/>
                  <p:nvPr/>
                </p:nvSpPr>
                <p:spPr>
                  <a:xfrm>
                    <a:off x="9863255" y="3107353"/>
                    <a:ext cx="914400" cy="9304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009EC0"/>
                  </a:solidFill>
                  <a:ln w="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Arc 204">
                    <a:extLst>
                      <a:ext uri="{FF2B5EF4-FFF2-40B4-BE49-F238E27FC236}">
                        <a16:creationId xmlns:a16="http://schemas.microsoft.com/office/drawing/2014/main" id="{B52521C7-9C71-CF4B-81E6-CE05457EF59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0606928" y="2971801"/>
                    <a:ext cx="213472" cy="228599"/>
                  </a:xfrm>
                  <a:prstGeom prst="arc">
                    <a:avLst>
                      <a:gd name="adj1" fmla="val 10891575"/>
                      <a:gd name="adj2" fmla="val 16196574"/>
                    </a:avLst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4269CBCC-CE23-024F-B22F-E2DC221DAC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90872" y="3115481"/>
                    <a:ext cx="92952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4E109335-C9BD-B64B-82E7-B82EEA1EA499}"/>
                      </a:ext>
                    </a:extLst>
                  </p:cNvPr>
                  <p:cNvCxnSpPr>
                    <a:cxnSpLocks/>
                    <a:endCxn id="205" idx="2"/>
                  </p:cNvCxnSpPr>
                  <p:nvPr/>
                </p:nvCxnSpPr>
                <p:spPr>
                  <a:xfrm>
                    <a:off x="9753600" y="3200400"/>
                    <a:ext cx="96017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Arc 207">
                    <a:extLst>
                      <a:ext uri="{FF2B5EF4-FFF2-40B4-BE49-F238E27FC236}">
                        <a16:creationId xmlns:a16="http://schemas.microsoft.com/office/drawing/2014/main" id="{4F5FDAD9-379E-C44F-BC59-E8BE09DAC68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77400" y="2971801"/>
                    <a:ext cx="213472" cy="228599"/>
                  </a:xfrm>
                  <a:prstGeom prst="arc">
                    <a:avLst>
                      <a:gd name="adj1" fmla="val 10888851"/>
                      <a:gd name="adj2" fmla="val 0"/>
                    </a:avLst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0C650126-88E0-A243-89DF-0AB3D2C0FB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0664" y="2057399"/>
                    <a:ext cx="960178" cy="0"/>
                  </a:xfrm>
                  <a:prstGeom prst="line">
                    <a:avLst/>
                  </a:prstGeom>
                  <a:ln w="50800">
                    <a:solidFill>
                      <a:srgbClr val="007F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Pie 209">
                    <a:extLst>
                      <a:ext uri="{FF2B5EF4-FFF2-40B4-BE49-F238E27FC236}">
                        <a16:creationId xmlns:a16="http://schemas.microsoft.com/office/drawing/2014/main" id="{4C758111-E55C-D848-BFDB-0EDCDC8F97C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419650" y="2057398"/>
                    <a:ext cx="257750" cy="228600"/>
                  </a:xfrm>
                  <a:prstGeom prst="pie">
                    <a:avLst>
                      <a:gd name="adj1" fmla="val 0"/>
                      <a:gd name="adj2" fmla="val 10845236"/>
                    </a:avLst>
                  </a:prstGeom>
                  <a:solidFill>
                    <a:srgbClr val="009EC0"/>
                  </a:solidFill>
                  <a:ln w="50800">
                    <a:solidFill>
                      <a:srgbClr val="007F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9B92F339-5027-7848-ABE8-4200382288F8}"/>
                    </a:ext>
                  </a:extLst>
                </p:cNvPr>
                <p:cNvSpPr/>
                <p:nvPr/>
              </p:nvSpPr>
              <p:spPr>
                <a:xfrm>
                  <a:off x="9677400" y="2057393"/>
                  <a:ext cx="914400" cy="113657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Gospel according to Matthew</a:t>
                  </a:r>
                </a:p>
              </p:txBody>
            </p:sp>
          </p:grp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0D6AD3C-C259-DF49-92DB-2329E10A5F90}"/>
                  </a:ext>
                </a:extLst>
              </p:cNvPr>
              <p:cNvSpPr txBox="1"/>
              <p:nvPr/>
            </p:nvSpPr>
            <p:spPr>
              <a:xfrm>
                <a:off x="3920393" y="5943593"/>
                <a:ext cx="1186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9EC0"/>
                    </a:solidFill>
                  </a:rPr>
                  <a:t>Written</a:t>
                </a:r>
              </a:p>
              <a:p>
                <a:r>
                  <a:rPr lang="en-US" sz="2000" dirty="0">
                    <a:solidFill>
                      <a:srgbClr val="009EC0"/>
                    </a:solidFill>
                  </a:rPr>
                  <a:t>Gospel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19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20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140</Words>
  <Application>Microsoft Macintosh PowerPoint</Application>
  <PresentationFormat>On-screen Show (4:3)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Gabriola</vt:lpstr>
      <vt:lpstr>Office Theme</vt:lpstr>
      <vt:lpstr>APOLOGETICS</vt:lpstr>
      <vt:lpstr>What Bible translation do you usually use and why do you use this translation?</vt:lpstr>
      <vt:lpstr>What questions do you have about Bible translations?</vt:lpstr>
      <vt:lpstr>Summarize the critics' viewpoint such that they would say “that’s right”</vt:lpstr>
      <vt:lpstr>List out the individual claims that the person is making</vt:lpstr>
      <vt:lpstr>What questions would you ask this person?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84</cp:revision>
  <dcterms:created xsi:type="dcterms:W3CDTF">2010-07-14T22:15:37Z</dcterms:created>
  <dcterms:modified xsi:type="dcterms:W3CDTF">2020-07-29T20:41:18Z</dcterms:modified>
</cp:coreProperties>
</file>