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5" r:id="rId2"/>
    <p:sldId id="438" r:id="rId3"/>
    <p:sldId id="454" r:id="rId4"/>
    <p:sldId id="455" r:id="rId5"/>
    <p:sldId id="439" r:id="rId6"/>
    <p:sldId id="45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2"/>
    <a:srgbClr val="009EC0"/>
    <a:srgbClr val="CA5C0E"/>
    <a:srgbClr val="01B902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69"/>
    <p:restoredTop sz="94653"/>
  </p:normalViewPr>
  <p:slideViewPr>
    <p:cSldViewPr>
      <p:cViewPr varScale="1">
        <p:scale>
          <a:sx n="112" d="100"/>
          <a:sy n="112" d="100"/>
        </p:scale>
        <p:origin x="-8" y="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24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Jesus Died by Crucifixion;</a:t>
            </a:r>
            <a:br>
              <a:rPr lang="en-US" sz="3700" dirty="0"/>
            </a:br>
            <a:r>
              <a:rPr lang="en-US" sz="3700" dirty="0"/>
              <a:t>His Disciples Believed He Resurrected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 the non-Christian accounts of Jesus’ death by crucifixion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 the Gospels accounts of Jesus’ death by crucifixion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2556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 the claims of the early witnesses of Jesus’ resurrection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4603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“This is the sort of truth that is hard to explain because it is a fact; but it is a fact to which we can call witnesses”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G.K. Chesterton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The Everlasting Man</a:t>
            </a:r>
          </a:p>
        </p:txBody>
      </p:sp>
    </p:spTree>
    <p:extLst>
      <p:ext uri="{BB962C8B-B14F-4D97-AF65-F5344CB8AC3E}">
        <p14:creationId xmlns:p14="http://schemas.microsoft.com/office/powerpoint/2010/main" val="2726019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7F3A231B-5D70-D046-B1D4-165C06312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1837" y="2286000"/>
            <a:ext cx="5123164" cy="290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2819400"/>
            <a:ext cx="4903487" cy="22467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2326988" y="2914599"/>
            <a:ext cx="49492" cy="3669094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9096" y="1382085"/>
            <a:ext cx="37471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Roman Authorities Investigating Jesus For Violating Stay-In-Tomb Order</a:t>
            </a:r>
            <a:endParaRPr lang="en-US" sz="32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243" y="5045093"/>
            <a:ext cx="4952999" cy="14583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t"/>
          <a:lstStyle/>
          <a:p>
            <a:r>
              <a:rPr lang="en-US" sz="2000" b="1" dirty="0">
                <a:solidFill>
                  <a:schemeClr val="tx1"/>
                </a:solidFill>
              </a:rPr>
              <a:t>FRIEDRICH NIETZSCHE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Thus Spoke Zarathustra</a:t>
            </a:r>
          </a:p>
        </p:txBody>
      </p:sp>
    </p:spTree>
    <p:extLst>
      <p:ext uri="{BB962C8B-B14F-4D97-AF65-F5344CB8AC3E}">
        <p14:creationId xmlns:p14="http://schemas.microsoft.com/office/powerpoint/2010/main" val="246616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2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169 L -1.38889E-6 -1.85185E-6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2"/>
      <p:bldP spid="7" grpId="0" animBg="1"/>
      <p:bldP spid="8" grpId="0"/>
      <p:bldP spid="8" grpId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109</Words>
  <Application>Microsoft Macintosh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Book</vt:lpstr>
      <vt:lpstr>Calibri</vt:lpstr>
      <vt:lpstr>Gabriola</vt:lpstr>
      <vt:lpstr>Office Theme</vt:lpstr>
      <vt:lpstr>APOLOGETICS</vt:lpstr>
      <vt:lpstr>Read the non-Christian accounts of Jesus’ death by crucifixion</vt:lpstr>
      <vt:lpstr>Read the Gospels accounts of Jesus’ death by crucifixion</vt:lpstr>
      <vt:lpstr>Document the claims of the early witnesses of Jesus’ resurrection</vt:lpstr>
      <vt:lpstr>“This is the sort of truth that is hard to explain because it is a fact; but it is a fact to which we can call witnesses”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85</cp:revision>
  <dcterms:created xsi:type="dcterms:W3CDTF">2010-07-14T22:15:37Z</dcterms:created>
  <dcterms:modified xsi:type="dcterms:W3CDTF">2020-07-30T01:34:47Z</dcterms:modified>
</cp:coreProperties>
</file>