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451" r:id="rId3"/>
    <p:sldId id="450" r:id="rId4"/>
    <p:sldId id="277" r:id="rId5"/>
    <p:sldId id="441" r:id="rId6"/>
    <p:sldId id="452" r:id="rId7"/>
    <p:sldId id="453" r:id="rId8"/>
    <p:sldId id="448" r:id="rId9"/>
    <p:sldId id="456" r:id="rId10"/>
    <p:sldId id="455" r:id="rId11"/>
    <p:sldId id="4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C0"/>
    <a:srgbClr val="C00002"/>
    <a:srgbClr val="07790A"/>
    <a:srgbClr val="CA5C0E"/>
    <a:srgbClr val="4778BB"/>
    <a:srgbClr val="D7D7D7"/>
    <a:srgbClr val="009EC0"/>
    <a:srgbClr val="0867BC"/>
    <a:srgbClr val="01B902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/>
    <p:restoredTop sz="94694"/>
  </p:normalViewPr>
  <p:slideViewPr>
    <p:cSldViewPr>
      <p:cViewPr varScale="1">
        <p:scale>
          <a:sx n="117" d="100"/>
          <a:sy n="117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344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Belief in Jesus is based upon one fact in history: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resurrection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approach we use is important;</a:t>
              </a:r>
              <a:r>
                <a:rPr lang="en-US" sz="2400" dirty="0">
                  <a:solidFill>
                    <a:schemeClr val="tx1"/>
                  </a:solidFill>
                </a:rPr>
                <a:t> probably more than the arguments we use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1680866"/>
            <a:chOff x="533400" y="2895599"/>
            <a:chExt cx="8001000" cy="16808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168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resurrection can be supported by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four facts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1. Jesus was crucified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2. Jesus’ disciples believed he resurrected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3. Early skeptics (Paul, James) became believers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4. The tomb was empty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63418"/>
              </p:ext>
            </p:extLst>
          </p:nvPr>
        </p:nvGraphicFramePr>
        <p:xfrm>
          <a:off x="114300" y="533400"/>
          <a:ext cx="8915400" cy="513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Goal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1154694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 Art of Asking Questions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 discussing our convictions </a:t>
                      </a: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easier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(set the bar low)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Gardening and Harvesting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Focus on making </a:t>
                      </a:r>
                      <a:r>
                        <a:rPr lang="en-US" sz="2400" b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progress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don’t get excessively worried about results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Ambassadors for Christ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Our approach matters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more than the arguments we use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A-Paul-</a:t>
                      </a:r>
                      <a:r>
                        <a:rPr lang="en-US" sz="2400" b="0" dirty="0" err="1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agetics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 cultural ideas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promote the Gospel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2D1035-2A43-B745-AB96-CBF391C60755}"/>
              </a:ext>
            </a:extLst>
          </p:cNvPr>
          <p:cNvSpPr/>
          <p:nvPr/>
        </p:nvSpPr>
        <p:spPr>
          <a:xfrm>
            <a:off x="125186" y="1431556"/>
            <a:ext cx="8915400" cy="1083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B8661-167B-0D41-8D93-3B11C108E65F}"/>
              </a:ext>
            </a:extLst>
          </p:cNvPr>
          <p:cNvSpPr/>
          <p:nvPr/>
        </p:nvSpPr>
        <p:spPr>
          <a:xfrm>
            <a:off x="125186" y="2514600"/>
            <a:ext cx="891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9568B-C8E9-BA44-BF0D-06EA5EA73976}"/>
              </a:ext>
            </a:extLst>
          </p:cNvPr>
          <p:cNvSpPr/>
          <p:nvPr/>
        </p:nvSpPr>
        <p:spPr>
          <a:xfrm>
            <a:off x="146957" y="3581400"/>
            <a:ext cx="8915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EEA8C-5CFC-A440-9ED6-CD0A32A16EBA}"/>
              </a:ext>
            </a:extLst>
          </p:cNvPr>
          <p:cNvSpPr/>
          <p:nvPr/>
        </p:nvSpPr>
        <p:spPr>
          <a:xfrm>
            <a:off x="168728" y="4759650"/>
            <a:ext cx="891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99"/>
            <a:ext cx="9144000" cy="60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D799-FFCA-3C44-9347-EB0D00EB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791D-F083-0848-A43E-C14FF17A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facts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3581400"/>
            <a:ext cx="8001000" cy="762000"/>
            <a:chOff x="533400" y="2895600"/>
            <a:chExt cx="8001000" cy="76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The New Testament came from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eyewitnesses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762000"/>
            <a:chOff x="533400" y="1833265"/>
            <a:chExt cx="8001000" cy="76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Jesus was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resurrected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simpler &amp; easier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Biblical</a:t>
              </a:r>
              <a:endParaRPr lang="en-US" sz="24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more knowledgeable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in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AC97E-8C9F-1E45-BB52-945B952A4949}"/>
              </a:ext>
            </a:extLst>
          </p:cNvPr>
          <p:cNvSpPr txBox="1"/>
          <p:nvPr/>
        </p:nvSpPr>
        <p:spPr>
          <a:xfrm>
            <a:off x="4724400" y="152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Objective</a:t>
            </a:r>
            <a:br>
              <a:rPr lang="en-US" sz="3600" b="1" dirty="0"/>
            </a:br>
            <a:r>
              <a:rPr lang="en-US" sz="2400" dirty="0"/>
              <a:t>“I </a:t>
            </a:r>
            <a:r>
              <a:rPr lang="en-US" sz="2400" i="1" dirty="0"/>
              <a:t>think</a:t>
            </a:r>
            <a:r>
              <a:rPr lang="en-US" sz="2400" dirty="0"/>
              <a:t> Christianity is true”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4EDA-0820-D946-A634-4507830308A8}"/>
              </a:ext>
            </a:extLst>
          </p:cNvPr>
          <p:cNvSpPr txBox="1"/>
          <p:nvPr/>
        </p:nvSpPr>
        <p:spPr>
          <a:xfrm>
            <a:off x="446314" y="14558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Subjective</a:t>
            </a:r>
          </a:p>
          <a:p>
            <a:r>
              <a:rPr lang="en-US" sz="2400" dirty="0"/>
              <a:t>“I </a:t>
            </a:r>
            <a:r>
              <a:rPr lang="en-US" sz="2400" i="1" dirty="0"/>
              <a:t>want</a:t>
            </a:r>
            <a:r>
              <a:rPr lang="en-US" sz="2400" dirty="0"/>
              <a:t> Christianity to be true”</a:t>
            </a:r>
            <a:endParaRPr lang="en-US"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55C28E-AA74-7046-BEDE-734F1DA65678}"/>
              </a:ext>
            </a:extLst>
          </p:cNvPr>
          <p:cNvCxnSpPr>
            <a:cxnSpLocks/>
          </p:cNvCxnSpPr>
          <p:nvPr/>
        </p:nvCxnSpPr>
        <p:spPr>
          <a:xfrm>
            <a:off x="4572000" y="228600"/>
            <a:ext cx="0" cy="464820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917C3-FF01-8F40-B290-0C025DB242FF}"/>
              </a:ext>
            </a:extLst>
          </p:cNvPr>
          <p:cNvSpPr txBox="1"/>
          <p:nvPr/>
        </p:nvSpPr>
        <p:spPr>
          <a:xfrm>
            <a:off x="4822384" y="167640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Undesigned coincidences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122D7-0247-5044-A30C-2F1258A53BC2}"/>
              </a:ext>
            </a:extLst>
          </p:cNvPr>
          <p:cNvSpPr txBox="1"/>
          <p:nvPr/>
        </p:nvSpPr>
        <p:spPr>
          <a:xfrm>
            <a:off x="457210" y="1676400"/>
            <a:ext cx="4038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explain values</a:t>
            </a:r>
          </a:p>
          <a:p>
            <a:pPr fontAlgn="t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(why racism is wrong, why truth matters,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F26C-472C-994C-AEFB-9EBFE3D4E413}"/>
              </a:ext>
            </a:extLst>
          </p:cNvPr>
          <p:cNvSpPr txBox="1"/>
          <p:nvPr/>
        </p:nvSpPr>
        <p:spPr>
          <a:xfrm>
            <a:off x="4822384" y="2260546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Eyewitness sources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2B46-BD0A-0248-8B1E-B623C0FCB5B0}"/>
              </a:ext>
            </a:extLst>
          </p:cNvPr>
          <p:cNvSpPr txBox="1"/>
          <p:nvPr/>
        </p:nvSpPr>
        <p:spPr>
          <a:xfrm>
            <a:off x="446314" y="2888706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fill our deepest needs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(hope, love, forgiveness, justice)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811B-CA1B-4C49-A7BB-A37BCE44149E}"/>
              </a:ext>
            </a:extLst>
          </p:cNvPr>
          <p:cNvSpPr txBox="1"/>
          <p:nvPr/>
        </p:nvSpPr>
        <p:spPr>
          <a:xfrm>
            <a:off x="4822384" y="3793867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Jewish teaching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A65D4-BB7E-3D43-8C26-E7E32EDB95CB}"/>
              </a:ext>
            </a:extLst>
          </p:cNvPr>
          <p:cNvSpPr txBox="1"/>
          <p:nvPr/>
        </p:nvSpPr>
        <p:spPr>
          <a:xfrm>
            <a:off x="4822384" y="2888707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Christianity shouldn’t exist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(if not for Jesus’ resurrection)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97F4-BB3F-C24D-A053-A2855674FEB1}"/>
              </a:ext>
            </a:extLst>
          </p:cNvPr>
          <p:cNvSpPr txBox="1"/>
          <p:nvPr/>
        </p:nvSpPr>
        <p:spPr>
          <a:xfrm>
            <a:off x="4822384" y="442281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Prophecy (Isaiah 53)</a:t>
            </a:r>
          </a:p>
        </p:txBody>
      </p:sp>
    </p:spTree>
    <p:extLst>
      <p:ext uri="{BB962C8B-B14F-4D97-AF65-F5344CB8AC3E}">
        <p14:creationId xmlns:p14="http://schemas.microsoft.com/office/powerpoint/2010/main" val="13514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272</Words>
  <Application>Microsoft Macintosh PowerPoint</Application>
  <PresentationFormat>On-screen Show (4:3)</PresentationFormat>
  <Paragraphs>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25</cp:revision>
  <dcterms:created xsi:type="dcterms:W3CDTF">2020-02-15T06:26:49Z</dcterms:created>
  <dcterms:modified xsi:type="dcterms:W3CDTF">2020-09-05T04:31:47Z</dcterms:modified>
</cp:coreProperties>
</file>