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94626"/>
  </p:normalViewPr>
  <p:slideViewPr>
    <p:cSldViewPr>
      <p:cViewPr varScale="1">
        <p:scale>
          <a:sx n="116" d="100"/>
          <a:sy n="116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12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Undesigned Coincidences in the Gospels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 6:7 says that Jesus sent out his disciples “two by two”. Why might this be significant?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16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Herod spoke to his servants about Jesus; how might Luke have found out about this conversation?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5953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there just so happen to be a nearby tomb for Jesus?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6815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did Jesus ask Philip where to find food in </a:t>
            </a:r>
            <a:r>
              <a:rPr lang="en-US"/>
              <a:t>John 6:1-5?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3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did Jesus wash the disciples' feet (read John 13:1-15)?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“cup” is Jesus talking about in John 18:10-11?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Jesus says that his servants will not fight (John 18:36). However, John also records that Jesus’ disciples fought with those that came to arrest him (John 18:10-11).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Jesus repeatedly ask Peter “do you love me more than these” in John 21:15-17?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“many coming and going” in Mark 6:30-31?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Jesus makes a point in Luke 22:25-27 that the one who serves is greater than the one who “reclines at the table.”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Jesus tells Pilate that he is the king. Why would Pilate want to let him go given that looks like an act of sedition?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800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 says that Joseph of Arimathea “took courage” to ask Pilate for the body. Why was he considered courageous?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572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255</Words>
  <Application>Microsoft Macintosh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Gabriola</vt:lpstr>
      <vt:lpstr>Office Theme</vt:lpstr>
      <vt:lpstr>APOLOGETICS</vt:lpstr>
      <vt:lpstr>Why did Jesus wash the disciples' feet (read John 13:1-15)?</vt:lpstr>
      <vt:lpstr>What “cup” is Jesus talking about in John 18:10-11?</vt:lpstr>
      <vt:lpstr>Jesus says that his servants will not fight (John 18:36). However, John also records that Jesus’ disciples fought with those that came to arrest him (John 18:10-11).</vt:lpstr>
      <vt:lpstr>Why would Jesus repeatedly ask Peter “do you love me more than these” in John 21:15-17?</vt:lpstr>
      <vt:lpstr>Why were “many coming and going” in Mark 6:30-31?</vt:lpstr>
      <vt:lpstr>Jesus makes a point in Luke 22:25-27 that the one who serves is greater than the one who “reclines at the table.”</vt:lpstr>
      <vt:lpstr>Jesus tells Pilate that he is the king. Why would Pilate want to let him go given that looks like an act of sedition?</vt:lpstr>
      <vt:lpstr>Mark says that Joseph of Arimathea “took courage” to ask Pilate for the body. Why was he considered courageous?</vt:lpstr>
      <vt:lpstr>Mark 6:7 says that Jesus sent out his disciples “two by two”. Why might this be significant?</vt:lpstr>
      <vt:lpstr>Herod spoke to his servants about Jesus; how might Luke have found out about this conversation?</vt:lpstr>
      <vt:lpstr>How did there just so happen to be a nearby tomb for Jesus?  </vt:lpstr>
      <vt:lpstr>Why did Jesus ask Philip where to find food in John 6:1-5?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94</cp:revision>
  <dcterms:created xsi:type="dcterms:W3CDTF">2010-07-14T22:15:37Z</dcterms:created>
  <dcterms:modified xsi:type="dcterms:W3CDTF">2020-08-27T05:29:01Z</dcterms:modified>
</cp:coreProperties>
</file>