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/>
    <p:restoredTop sz="94626"/>
  </p:normalViewPr>
  <p:slideViewPr>
    <p:cSldViewPr>
      <p:cViewPr varScale="1">
        <p:scale>
          <a:sx n="116" d="100"/>
          <a:sy n="116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14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“The Bible is full of contradictions”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Could Jesus be touched or not (Matthew 28:9 vs John 20:17 vs John 20:27)?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16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Did they believe the report of Christ’s resurrection or not (Matthew 28:7,11,16 vs Luke 24:11)?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595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Come up with some general guidance about how we should think about alleged contradictions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681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Did Jesus answer his accusers or not? See Matthew 27:11-14 and John 18:33-34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color was Jesus’ robe, scarlet or purple? Compare Matthew 27:28 and Mark 15:17/John 19:2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Who carried the cross, Jesus or Simon of Cyrene? See Matthew 27:32 and John 19:16-17.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How long was Jesus in the tomb? Three days and three nights or three days and two nights?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was written on the cross? All of the Gospel accounts have different wording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Where were the women, far off or close enough to hear Jesus’ words(Matthew 27:55 versus John 19:25-26)?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When did they visit the tomb (Matthew 28:1 vs Luke 24:1 vs John 20:1)?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800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What did the tomb visitors do next, tell no one or tell the disciples (Matthew 28:8-9 versus Mark 16:8)?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72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224</Words>
  <Application>Microsoft Macintosh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Gabriola</vt:lpstr>
      <vt:lpstr>Office Theme</vt:lpstr>
      <vt:lpstr>APOLOGETICS</vt:lpstr>
      <vt:lpstr>Did Jesus answer his accusers or not? See Matthew 27:11-14 and John 18:33-34</vt:lpstr>
      <vt:lpstr>What color was Jesus’ robe, scarlet or purple? Compare Matthew 27:28 and Mark 15:17/John 19:2</vt:lpstr>
      <vt:lpstr>Who carried the cross, Jesus or Simon of Cyrene? See Matthew 27:32 and John 19:16-17.</vt:lpstr>
      <vt:lpstr>How long was Jesus in the tomb? Three days and three nights or three days and two nights?</vt:lpstr>
      <vt:lpstr>What was written on the cross? All of the Gospel accounts have different wording</vt:lpstr>
      <vt:lpstr>Where were the women, far off or close enough to hear Jesus’ words(Matthew 27:55 versus John 19:25-26)?</vt:lpstr>
      <vt:lpstr>When did they visit the tomb (Matthew 28:1 vs Luke 24:1 vs John 20:1)?</vt:lpstr>
      <vt:lpstr>What did the tomb visitors do next, tell no one or tell the disciples (Matthew 28:8-9 versus Mark 16:8)?</vt:lpstr>
      <vt:lpstr>Could Jesus be touched or not (Matthew 28:9 vs John 20:17 vs John 20:27)?</vt:lpstr>
      <vt:lpstr>Did they believe the report of Christ’s resurrection or not (Matthew 28:7,11,16 vs Luke 24:11)?</vt:lpstr>
      <vt:lpstr>Come up with some general guidance about how we should think about alleged contradictions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95</cp:revision>
  <dcterms:created xsi:type="dcterms:W3CDTF">2010-07-14T22:15:37Z</dcterms:created>
  <dcterms:modified xsi:type="dcterms:W3CDTF">2020-08-27T05:46:19Z</dcterms:modified>
</cp:coreProperties>
</file>