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438" r:id="rId3"/>
    <p:sldId id="439" r:id="rId4"/>
    <p:sldId id="440" r:id="rId5"/>
    <p:sldId id="441" r:id="rId6"/>
    <p:sldId id="44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>
      <p:cViewPr varScale="1">
        <p:scale>
          <a:sx n="116" d="100"/>
          <a:sy n="116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9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How Not to Start a Religion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how crucifixion was viewed by Jews and Gentiles in the first century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critics’ responses to the church that made it difficult for Christians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80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how crucifixion was viewed by Jews and Gentiles in the first century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68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facts of the Gospel would have been embarrassing in the first century?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02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out anything else that you think would have made the Gospel story difficult to accept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95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91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Gabriola</vt:lpstr>
      <vt:lpstr>Office Theme</vt:lpstr>
      <vt:lpstr>APOLOGETICS</vt:lpstr>
      <vt:lpstr>Detail how crucifixion was viewed by Jews and Gentiles in the first century</vt:lpstr>
      <vt:lpstr>Document critics’ responses to the church that made it difficult for Christians</vt:lpstr>
      <vt:lpstr>Detail how crucifixion was viewed by Jews and Gentiles in the first century</vt:lpstr>
      <vt:lpstr>What facts of the Gospel would have been embarrassing in the first century?</vt:lpstr>
      <vt:lpstr>List out anything else that you think would have made the Gospel story difficult to accept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94</cp:revision>
  <dcterms:created xsi:type="dcterms:W3CDTF">2010-07-14T22:15:37Z</dcterms:created>
  <dcterms:modified xsi:type="dcterms:W3CDTF">2020-08-27T05:21:00Z</dcterms:modified>
</cp:coreProperties>
</file>