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6C200"/>
    <a:srgbClr val="01B902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3"/>
    <p:restoredTop sz="94645"/>
  </p:normalViewPr>
  <p:slideViewPr>
    <p:cSldViewPr>
      <p:cViewPr varScale="1">
        <p:scale>
          <a:sx n="147" d="100"/>
          <a:sy n="147" d="100"/>
        </p:scale>
        <p:origin x="13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AF5ABA-2AE5-5144-AB71-9ACAFD1BF647}"/>
              </a:ext>
            </a:extLst>
          </p:cNvPr>
          <p:cNvGrpSpPr/>
          <p:nvPr/>
        </p:nvGrpSpPr>
        <p:grpSpPr>
          <a:xfrm>
            <a:off x="2209800" y="609600"/>
            <a:ext cx="4572000" cy="1142988"/>
            <a:chOff x="147145" y="1905000"/>
            <a:chExt cx="2748455" cy="2841251"/>
          </a:xfrm>
        </p:grpSpPr>
        <p:sp>
          <p:nvSpPr>
            <p:cNvPr id="34" name="Rectangle 33"/>
            <p:cNvSpPr/>
            <p:nvPr/>
          </p:nvSpPr>
          <p:spPr>
            <a:xfrm>
              <a:off x="152400" y="2030860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2400" y="1905000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2400" y="4746251"/>
              <a:ext cx="2743200" cy="0"/>
            </a:xfrm>
            <a:prstGeom prst="line">
              <a:avLst/>
            </a:prstGeom>
            <a:ln w="53975">
              <a:solidFill>
                <a:srgbClr val="009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7145" y="2296669"/>
              <a:ext cx="2743200" cy="20657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dirty="0"/>
                <a:t>Stop them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6B6EC9-60CB-914B-BF29-334C076D04E4}"/>
              </a:ext>
            </a:extLst>
          </p:cNvPr>
          <p:cNvGrpSpPr/>
          <p:nvPr/>
        </p:nvGrpSpPr>
        <p:grpSpPr>
          <a:xfrm>
            <a:off x="2205429" y="2514600"/>
            <a:ext cx="4572000" cy="1142988"/>
            <a:chOff x="147145" y="1905000"/>
            <a:chExt cx="2748455" cy="2841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FB807C-729D-2A48-8ECD-B333C3E1BF3B}"/>
                </a:ext>
              </a:extLst>
            </p:cNvPr>
            <p:cNvSpPr/>
            <p:nvPr/>
          </p:nvSpPr>
          <p:spPr>
            <a:xfrm>
              <a:off x="152400" y="2030860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F6374E-B209-0B41-9D2E-F531B642B1C1}"/>
                </a:ext>
              </a:extLst>
            </p:cNvPr>
            <p:cNvCxnSpPr/>
            <p:nvPr/>
          </p:nvCxnSpPr>
          <p:spPr>
            <a:xfrm>
              <a:off x="152400" y="1905000"/>
              <a:ext cx="274320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70C8AA-DA2E-9A47-AA62-DCA7AC3244A0}"/>
                </a:ext>
              </a:extLst>
            </p:cNvPr>
            <p:cNvCxnSpPr/>
            <p:nvPr/>
          </p:nvCxnSpPr>
          <p:spPr>
            <a:xfrm>
              <a:off x="152400" y="4746251"/>
              <a:ext cx="274320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83A50-62DE-AA42-9F36-EF2CACE49D8B}"/>
                </a:ext>
              </a:extLst>
            </p:cNvPr>
            <p:cNvSpPr txBox="1"/>
            <p:nvPr/>
          </p:nvSpPr>
          <p:spPr>
            <a:xfrm>
              <a:off x="147145" y="2296669"/>
              <a:ext cx="2743200" cy="20657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dirty="0"/>
                <a:t>Shame them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DC26E4-D902-084D-ACC0-03518D849698}"/>
              </a:ext>
            </a:extLst>
          </p:cNvPr>
          <p:cNvGrpSpPr/>
          <p:nvPr/>
        </p:nvGrpSpPr>
        <p:grpSpPr>
          <a:xfrm>
            <a:off x="2214171" y="4470233"/>
            <a:ext cx="4572000" cy="1142988"/>
            <a:chOff x="147145" y="1905000"/>
            <a:chExt cx="2748455" cy="28412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003BB5-84C4-6447-A6D3-B2771B7DD082}"/>
                </a:ext>
              </a:extLst>
            </p:cNvPr>
            <p:cNvSpPr/>
            <p:nvPr/>
          </p:nvSpPr>
          <p:spPr>
            <a:xfrm>
              <a:off x="152400" y="2030860"/>
              <a:ext cx="274320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E62A1D-4F3D-9147-B985-BF2C8D3EA847}"/>
                </a:ext>
              </a:extLst>
            </p:cNvPr>
            <p:cNvCxnSpPr/>
            <p:nvPr/>
          </p:nvCxnSpPr>
          <p:spPr>
            <a:xfrm>
              <a:off x="152400" y="1905000"/>
              <a:ext cx="2743200" cy="0"/>
            </a:xfrm>
            <a:prstGeom prst="line">
              <a:avLst/>
            </a:prstGeom>
            <a:ln w="53975">
              <a:solidFill>
                <a:srgbClr val="C0000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45B40-37F7-164F-8F05-C7E54D4E4A52}"/>
                </a:ext>
              </a:extLst>
            </p:cNvPr>
            <p:cNvCxnSpPr/>
            <p:nvPr/>
          </p:nvCxnSpPr>
          <p:spPr>
            <a:xfrm>
              <a:off x="152400" y="4746251"/>
              <a:ext cx="2743200" cy="0"/>
            </a:xfrm>
            <a:prstGeom prst="line">
              <a:avLst/>
            </a:prstGeom>
            <a:ln w="53975">
              <a:solidFill>
                <a:srgbClr val="C0000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59CE8-1445-294F-812E-7D045ECD2F9F}"/>
                </a:ext>
              </a:extLst>
            </p:cNvPr>
            <p:cNvSpPr txBox="1"/>
            <p:nvPr/>
          </p:nvSpPr>
          <p:spPr>
            <a:xfrm>
              <a:off x="147145" y="2296669"/>
              <a:ext cx="2743200" cy="20657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dirty="0"/>
                <a:t>Leave them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3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Gabriola</vt:lpstr>
      <vt:lpstr>Office Theme</vt:lpstr>
      <vt:lpstr>APOLOGETICS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79</cp:revision>
  <dcterms:created xsi:type="dcterms:W3CDTF">2010-07-14T22:15:37Z</dcterms:created>
  <dcterms:modified xsi:type="dcterms:W3CDTF">2020-10-06T15:52:24Z</dcterms:modified>
</cp:coreProperties>
</file>