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5" r:id="rId2"/>
    <p:sldId id="27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3"/>
    <p:restoredTop sz="94609"/>
  </p:normalViewPr>
  <p:slideViewPr>
    <p:cSldViewPr>
      <p:cViewPr varScale="1">
        <p:scale>
          <a:sx n="139" d="100"/>
          <a:sy n="139" d="100"/>
        </p:scale>
        <p:origin x="119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/>
              <a:t>The Incomprehensible Character of Jesus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1FE79-A64B-46E8-8DC6-85A37B66E6C0}"/>
              </a:ext>
            </a:extLst>
          </p:cNvPr>
          <p:cNvSpPr txBox="1"/>
          <p:nvPr/>
        </p:nvSpPr>
        <p:spPr>
          <a:xfrm>
            <a:off x="381000" y="457200"/>
            <a:ext cx="228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Powerful People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F5D85-3CF3-48CA-BB58-A68401F60373}"/>
              </a:ext>
            </a:extLst>
          </p:cNvPr>
          <p:cNvSpPr txBox="1"/>
          <p:nvPr/>
        </p:nvSpPr>
        <p:spPr>
          <a:xfrm>
            <a:off x="5105400" y="457200"/>
            <a:ext cx="38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Self-giving, Sacrificial People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EC445A-722C-4477-9EF0-FFEA8F817E0E}"/>
              </a:ext>
            </a:extLst>
          </p:cNvPr>
          <p:cNvCxnSpPr>
            <a:cxnSpLocks/>
          </p:cNvCxnSpPr>
          <p:nvPr/>
        </p:nvCxnSpPr>
        <p:spPr>
          <a:xfrm>
            <a:off x="4648200" y="533400"/>
            <a:ext cx="0" cy="57912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DDF6F7-DC2A-4A28-82CD-0C00FFE4ABD6}"/>
              </a:ext>
            </a:extLst>
          </p:cNvPr>
          <p:cNvSpPr txBox="1"/>
          <p:nvPr/>
        </p:nvSpPr>
        <p:spPr>
          <a:xfrm>
            <a:off x="4876800" y="1447800"/>
            <a:ext cx="411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EE166-2E2E-4C37-A864-84FEDD3D0678}"/>
              </a:ext>
            </a:extLst>
          </p:cNvPr>
          <p:cNvSpPr txBox="1"/>
          <p:nvPr/>
        </p:nvSpPr>
        <p:spPr>
          <a:xfrm>
            <a:off x="533399" y="1447800"/>
            <a:ext cx="411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57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21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Gabriola</vt:lpstr>
      <vt:lpstr>Office Theme</vt:lpstr>
      <vt:lpstr>APOLOGETICS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96</cp:revision>
  <dcterms:created xsi:type="dcterms:W3CDTF">2010-07-14T22:15:37Z</dcterms:created>
  <dcterms:modified xsi:type="dcterms:W3CDTF">2020-11-08T19:47:36Z</dcterms:modified>
</cp:coreProperties>
</file>