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438" r:id="rId3"/>
    <p:sldId id="439" r:id="rId4"/>
    <p:sldId id="440" r:id="rId5"/>
    <p:sldId id="441" r:id="rId6"/>
    <p:sldId id="453" r:id="rId7"/>
    <p:sldId id="454" r:id="rId8"/>
    <p:sldId id="456" r:id="rId9"/>
    <p:sldId id="442" r:id="rId10"/>
    <p:sldId id="4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9"/>
    <p:restoredTop sz="94653"/>
  </p:normalViewPr>
  <p:slideViewPr>
    <p:cSldViewPr>
      <p:cViewPr varScale="1">
        <p:scale>
          <a:sx n="112" d="100"/>
          <a:sy n="112" d="100"/>
        </p:scale>
        <p:origin x="200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9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How Not to Start a Religion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7" r="23337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“Christian Apologists had to argue for their lives.”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LARRY HURTADO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Destroyer of the gods</a:t>
            </a:r>
            <a:br>
              <a:rPr lang="en-US" sz="2000" i="1" dirty="0">
                <a:solidFill>
                  <a:schemeClr val="tx1"/>
                </a:solidFill>
              </a:rPr>
            </a:b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how crucifixion was viewed by Jews and Gentiles in the first century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what ways did the Gospel differ from the expectations and traditions within the first century?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807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critics’ responses to the church that made it difficult for Christians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0683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these say about how women were viewed in the first century?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023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8" r="2361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“In short, if early Christianity was a bad place for women, then apparently </a:t>
            </a:r>
            <a:r>
              <a:rPr lang="en-US" sz="2800" b="1" dirty="0">
                <a:highlight>
                  <a:srgbClr val="C00002"/>
                </a:highlight>
              </a:rPr>
              <a:t>all the women who joined the movement never got the memo</a:t>
            </a:r>
            <a:r>
              <a:rPr lang="en-US" sz="2800" dirty="0"/>
              <a:t>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MICHAEL J. KRUGER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How Early Christianity was Mocked for Welcoming Women</a:t>
            </a:r>
            <a:br>
              <a:rPr lang="en-US" sz="2000" i="1" dirty="0">
                <a:solidFill>
                  <a:schemeClr val="tx1"/>
                </a:solidFill>
              </a:rPr>
            </a:b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-1813" r="-8439" b="26357"/>
          <a:stretch/>
        </p:blipFill>
        <p:spPr bwMode="auto">
          <a:xfrm flipH="1"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b="1" dirty="0">
                <a:highlight>
                  <a:srgbClr val="C00002"/>
                </a:highlight>
              </a:rPr>
              <a:t>2/3</a:t>
            </a:r>
            <a:r>
              <a:rPr lang="en-US" sz="2800" dirty="0"/>
              <a:t> of the Christianity community during the second-century was made up of women.”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RODNEY W. STARK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Sociology of Religion, Volume 56, Issue 3, Fall 1995, Pages 229–244</a:t>
            </a:r>
            <a:br>
              <a:rPr lang="en-US" sz="2000" i="1" dirty="0">
                <a:solidFill>
                  <a:schemeClr val="tx1"/>
                </a:solidFill>
              </a:rPr>
            </a:b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-1813" r="-8439" b="26357"/>
          <a:stretch/>
        </p:blipFill>
        <p:spPr bwMode="auto">
          <a:xfrm flipH="1"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“This is the exact opposite of the ratio in the broader Greco-Roman world where women only made up about </a:t>
            </a:r>
            <a:r>
              <a:rPr lang="en-US" sz="2800" b="1" dirty="0">
                <a:highlight>
                  <a:srgbClr val="C00002"/>
                </a:highlight>
              </a:rPr>
              <a:t>1/3</a:t>
            </a:r>
            <a:r>
              <a:rPr lang="en-US" sz="2800" dirty="0"/>
              <a:t> of the population.”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RODNEY W. STARK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Sociology of Religion, Volume 56, Issue 3, Fall 1995, Pages 229–244</a:t>
            </a:r>
            <a:br>
              <a:rPr lang="en-US" sz="2000" i="1" dirty="0">
                <a:solidFill>
                  <a:schemeClr val="tx1"/>
                </a:solidFill>
              </a:rPr>
            </a:b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other kind of things would have made the Gospel at the time?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95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235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Gabriola</vt:lpstr>
      <vt:lpstr>Office Theme</vt:lpstr>
      <vt:lpstr>APOLOGETICS</vt:lpstr>
      <vt:lpstr>Detail how crucifixion was viewed by Jews and Gentiles in the first century</vt:lpstr>
      <vt:lpstr>In what ways did the Gospel differ from the expectations and traditions within the first century?</vt:lpstr>
      <vt:lpstr>Document critics’ responses to the church that made it difficult for Christians</vt:lpstr>
      <vt:lpstr>What do these say about how women were viewed in the first century?</vt:lpstr>
      <vt:lpstr>PowerPoint Presentation</vt:lpstr>
      <vt:lpstr>PowerPoint Presentation</vt:lpstr>
      <vt:lpstr>PowerPoint Presentation</vt:lpstr>
      <vt:lpstr>What other kind of things would have made the Gospel at the time?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100</cp:revision>
  <dcterms:created xsi:type="dcterms:W3CDTF">2010-07-14T22:15:37Z</dcterms:created>
  <dcterms:modified xsi:type="dcterms:W3CDTF">2020-11-03T07:02:22Z</dcterms:modified>
</cp:coreProperties>
</file>