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5" r:id="rId2"/>
    <p:sldId id="451" r:id="rId3"/>
    <p:sldId id="450" r:id="rId4"/>
    <p:sldId id="277" r:id="rId5"/>
    <p:sldId id="441" r:id="rId6"/>
    <p:sldId id="452" r:id="rId7"/>
    <p:sldId id="44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C0E"/>
    <a:srgbClr val="009FC0"/>
    <a:srgbClr val="4778BB"/>
    <a:srgbClr val="D7D7D7"/>
    <a:srgbClr val="009EC0"/>
    <a:srgbClr val="0867BC"/>
    <a:srgbClr val="07790A"/>
    <a:srgbClr val="01B902"/>
    <a:srgbClr val="58A0FF"/>
    <a:srgbClr val="248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48"/>
    <p:restoredTop sz="94694"/>
  </p:normalViewPr>
  <p:slideViewPr>
    <p:cSldViewPr>
      <p:cViewPr varScale="1">
        <p:scale>
          <a:sx n="117" d="100"/>
          <a:sy n="117" d="100"/>
        </p:scale>
        <p:origin x="376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4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7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820D759A-4A73-CA49-9A8E-5244F1C73B21}"/>
              </a:ext>
            </a:extLst>
          </p:cNvPr>
          <p:cNvSpPr txBox="1">
            <a:spLocks/>
          </p:cNvSpPr>
          <p:nvPr/>
        </p:nvSpPr>
        <p:spPr>
          <a:xfrm>
            <a:off x="3045372" y="3352800"/>
            <a:ext cx="6096000" cy="4812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7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spc="-150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41745"/>
            <a:ext cx="6096000" cy="86624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750" dirty="0"/>
              <a:t>IN ONE LESSON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5D7117-B840-B442-A27C-D9D71A5CBC8D}"/>
              </a:ext>
            </a:extLst>
          </p:cNvPr>
          <p:cNvGrpSpPr/>
          <p:nvPr/>
        </p:nvGrpSpPr>
        <p:grpSpPr>
          <a:xfrm>
            <a:off x="3214537" y="3877969"/>
            <a:ext cx="1169350" cy="846286"/>
            <a:chOff x="3148191" y="3904594"/>
            <a:chExt cx="1169350" cy="8462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CBF57-D364-DF4D-B7B6-A61612247736}"/>
                </a:ext>
              </a:extLst>
            </p:cNvPr>
            <p:cNvSpPr txBox="1"/>
            <p:nvPr/>
          </p:nvSpPr>
          <p:spPr>
            <a:xfrm rot="21401300">
              <a:off x="3148191" y="4227660"/>
              <a:ext cx="1169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almost</a:t>
              </a:r>
              <a:endParaRPr lang="en-US" sz="2400" dirty="0">
                <a:solidFill>
                  <a:schemeClr val="bg1"/>
                </a:solidFill>
                <a:latin typeface="Gabriola" pitchFamily="82" charset="0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2E20960-BDA9-A249-9AB2-149B272194C4}"/>
                </a:ext>
              </a:extLst>
            </p:cNvPr>
            <p:cNvSpPr/>
            <p:nvPr/>
          </p:nvSpPr>
          <p:spPr>
            <a:xfrm rot="11370456">
              <a:off x="3447206" y="3904594"/>
              <a:ext cx="172295" cy="134007"/>
            </a:xfrm>
            <a:custGeom>
              <a:avLst/>
              <a:gdLst>
                <a:gd name="connsiteX0" fmla="*/ 0 w 283779"/>
                <a:gd name="connsiteY0" fmla="*/ 94593 h 220717"/>
                <a:gd name="connsiteX1" fmla="*/ 73572 w 283779"/>
                <a:gd name="connsiteY1" fmla="*/ 147145 h 220717"/>
                <a:gd name="connsiteX2" fmla="*/ 105103 w 283779"/>
                <a:gd name="connsiteY2" fmla="*/ 157655 h 220717"/>
                <a:gd name="connsiteX3" fmla="*/ 168165 w 283779"/>
                <a:gd name="connsiteY3" fmla="*/ 189186 h 220717"/>
                <a:gd name="connsiteX4" fmla="*/ 199696 w 283779"/>
                <a:gd name="connsiteY4" fmla="*/ 220717 h 220717"/>
                <a:gd name="connsiteX5" fmla="*/ 220717 w 283779"/>
                <a:gd name="connsiteY5" fmla="*/ 189186 h 220717"/>
                <a:gd name="connsiteX6" fmla="*/ 241738 w 283779"/>
                <a:gd name="connsiteY6" fmla="*/ 126124 h 220717"/>
                <a:gd name="connsiteX7" fmla="*/ 252248 w 283779"/>
                <a:gd name="connsiteY7" fmla="*/ 94593 h 220717"/>
                <a:gd name="connsiteX8" fmla="*/ 262759 w 283779"/>
                <a:gd name="connsiteY8" fmla="*/ 63062 h 220717"/>
                <a:gd name="connsiteX9" fmla="*/ 283779 w 283779"/>
                <a:gd name="connsiteY9" fmla="*/ 0 h 22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3779" h="220717">
                  <a:moveTo>
                    <a:pt x="0" y="94593"/>
                  </a:moveTo>
                  <a:cubicBezTo>
                    <a:pt x="24524" y="112110"/>
                    <a:pt x="47729" y="131639"/>
                    <a:pt x="73572" y="147145"/>
                  </a:cubicBezTo>
                  <a:cubicBezTo>
                    <a:pt x="83072" y="152845"/>
                    <a:pt x="95194" y="152700"/>
                    <a:pt x="105103" y="157655"/>
                  </a:cubicBezTo>
                  <a:cubicBezTo>
                    <a:pt x="186601" y="198404"/>
                    <a:pt x="88911" y="162769"/>
                    <a:pt x="168165" y="189186"/>
                  </a:cubicBezTo>
                  <a:cubicBezTo>
                    <a:pt x="178675" y="199696"/>
                    <a:pt x="184832" y="220717"/>
                    <a:pt x="199696" y="220717"/>
                  </a:cubicBezTo>
                  <a:cubicBezTo>
                    <a:pt x="212328" y="220717"/>
                    <a:pt x="215587" y="200729"/>
                    <a:pt x="220717" y="189186"/>
                  </a:cubicBezTo>
                  <a:cubicBezTo>
                    <a:pt x="229716" y="168938"/>
                    <a:pt x="234731" y="147145"/>
                    <a:pt x="241738" y="126124"/>
                  </a:cubicBezTo>
                  <a:lnTo>
                    <a:pt x="252248" y="94593"/>
                  </a:lnTo>
                  <a:cubicBezTo>
                    <a:pt x="255752" y="84083"/>
                    <a:pt x="260072" y="73810"/>
                    <a:pt x="262759" y="63062"/>
                  </a:cubicBezTo>
                  <a:cubicBezTo>
                    <a:pt x="275169" y="13421"/>
                    <a:pt x="266809" y="33941"/>
                    <a:pt x="283779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E2B5014E-4D9B-334F-932F-3857C3E1855A}"/>
              </a:ext>
            </a:extLst>
          </p:cNvPr>
          <p:cNvSpPr/>
          <p:nvPr/>
        </p:nvSpPr>
        <p:spPr>
          <a:xfrm>
            <a:off x="3599699" y="4007070"/>
            <a:ext cx="31917" cy="325820"/>
          </a:xfrm>
          <a:custGeom>
            <a:avLst/>
            <a:gdLst>
              <a:gd name="connsiteX0" fmla="*/ 0 w 31917"/>
              <a:gd name="connsiteY0" fmla="*/ 0 h 325820"/>
              <a:gd name="connsiteX1" fmla="*/ 21021 w 31917"/>
              <a:gd name="connsiteY1" fmla="*/ 73572 h 325820"/>
              <a:gd name="connsiteX2" fmla="*/ 31531 w 31917"/>
              <a:gd name="connsiteY2" fmla="*/ 325820 h 32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17" h="325820">
                <a:moveTo>
                  <a:pt x="0" y="0"/>
                </a:moveTo>
                <a:cubicBezTo>
                  <a:pt x="7007" y="24524"/>
                  <a:pt x="17043" y="48379"/>
                  <a:pt x="21021" y="73572"/>
                </a:cubicBezTo>
                <a:cubicBezTo>
                  <a:pt x="35022" y="162246"/>
                  <a:pt x="31531" y="236581"/>
                  <a:pt x="31531" y="32582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F7BE2E8-B4A9-7145-B7F3-8A5F4FE0A104}"/>
              </a:ext>
            </a:extLst>
          </p:cNvPr>
          <p:cNvSpPr txBox="1">
            <a:spLocks/>
          </p:cNvSpPr>
          <p:nvPr/>
        </p:nvSpPr>
        <p:spPr>
          <a:xfrm>
            <a:off x="3045371" y="5791200"/>
            <a:ext cx="6067097" cy="58805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dirty="0"/>
              <a:t>Introduction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F728129-6A95-C246-874F-D42C043748BA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1165FD-3F91-5049-A8C6-CCA274230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737"/>
            <a:ext cx="9144000" cy="60425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8388" y="5606669"/>
            <a:ext cx="1941212" cy="401464"/>
          </a:xfrm>
          <a:prstGeom prst="rect">
            <a:avLst/>
          </a:prstGeom>
          <a:solidFill>
            <a:schemeClr val="bg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7495" y="5638800"/>
            <a:ext cx="186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venir Book"/>
                <a:cs typeface="Avenir Book"/>
              </a:rPr>
              <a:t>https://</a:t>
            </a:r>
            <a:r>
              <a:rPr lang="en-US" b="1" dirty="0">
                <a:latin typeface="Avenir Book"/>
                <a:cs typeface="Avenir Book"/>
              </a:rPr>
              <a:t>Ai1L.net</a:t>
            </a:r>
          </a:p>
        </p:txBody>
      </p:sp>
    </p:spTree>
    <p:extLst>
      <p:ext uri="{BB962C8B-B14F-4D97-AF65-F5344CB8AC3E}">
        <p14:creationId xmlns:p14="http://schemas.microsoft.com/office/powerpoint/2010/main" val="21935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2.22222E-6 L 3.61111E-6 2.22222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9 L 3.88889E-6 -4.44444E-6 " pathEditMode="relative" rAng="0" ptsTypes="AA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F7551E-0A78-3B4F-8E11-D4C0C9BA7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199"/>
            <a:ext cx="9144000" cy="60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7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close up of a book&#10;&#10;Description automatically generated">
            <a:extLst>
              <a:ext uri="{FF2B5EF4-FFF2-40B4-BE49-F238E27FC236}">
                <a16:creationId xmlns:a16="http://schemas.microsoft.com/office/drawing/2014/main" id="{7FB8E70F-E96B-5D43-8FE1-A0D42BEE7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1242" y="643466"/>
            <a:ext cx="4341515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53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D799-FFCA-3C44-9347-EB0D00EB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D791D-F083-0848-A43E-C14FF17A4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2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rock wall&#10;&#10;Description automatically generated">
            <a:extLst>
              <a:ext uri="{FF2B5EF4-FFF2-40B4-BE49-F238E27FC236}">
                <a16:creationId xmlns:a16="http://schemas.microsoft.com/office/drawing/2014/main" id="{EB167A55-ED2D-9D44-B777-4002048A6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40513" y="5486400"/>
            <a:ext cx="4903487" cy="460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1" y="5486399"/>
            <a:ext cx="58096" cy="470110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89556" y="5546873"/>
            <a:ext cx="3747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Book"/>
                <a:cs typeface="Avenir Book"/>
              </a:rPr>
              <a:t>Tomb in Jezreel Valley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91001" y="5946984"/>
            <a:ext cx="4952999" cy="3014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Photo by Ferrell Jenkins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001" y="5942963"/>
            <a:ext cx="58096" cy="305437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5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2.22222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45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8" grpId="0"/>
      <p:bldP spid="8" grpId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Why focus on a defense of the resurrection?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Its </a:t>
              </a:r>
              <a:r>
                <a:rPr lang="en-US" sz="2400" b="1" dirty="0">
                  <a:solidFill>
                    <a:schemeClr val="tx1"/>
                  </a:solidFill>
                </a:rPr>
                <a:t>simpler &amp; easier</a:t>
              </a:r>
              <a:r>
                <a:rPr lang="en-US" sz="2400" dirty="0">
                  <a:solidFill>
                    <a:schemeClr val="tx1"/>
                  </a:solidFill>
                </a:rPr>
                <a:t> (since the Gospel is your strength)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Its </a:t>
              </a:r>
              <a:r>
                <a:rPr lang="en-US" sz="2400" b="1" dirty="0">
                  <a:solidFill>
                    <a:schemeClr val="tx1"/>
                  </a:solidFill>
                </a:rPr>
                <a:t>Biblical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Helps </a:t>
              </a:r>
              <a:r>
                <a:rPr lang="en-US" sz="2400" b="1" dirty="0">
                  <a:solidFill>
                    <a:schemeClr val="tx1"/>
                  </a:solidFill>
                </a:rPr>
                <a:t>move the conversations </a:t>
              </a:r>
              <a:r>
                <a:rPr lang="en-US" sz="2400" dirty="0">
                  <a:solidFill>
                    <a:schemeClr val="tx1"/>
                  </a:solidFill>
                </a:rPr>
                <a:t>closer to the Gospel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A84829-4CB1-4C40-8E7D-B6CBAD01A2F4}"/>
              </a:ext>
            </a:extLst>
          </p:cNvPr>
          <p:cNvGrpSpPr/>
          <p:nvPr/>
        </p:nvGrpSpPr>
        <p:grpSpPr>
          <a:xfrm>
            <a:off x="533400" y="5020270"/>
            <a:ext cx="8001000" cy="685800"/>
            <a:chOff x="533400" y="2895600"/>
            <a:chExt cx="8001000" cy="685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641DFD-C31E-AF4B-92BD-EE7443ED3AAF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80CAD-DACF-7840-8853-448ACB5C4069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Become </a:t>
              </a:r>
              <a:r>
                <a:rPr lang="en-US" sz="2400" b="1" dirty="0">
                  <a:solidFill>
                    <a:schemeClr val="tx1"/>
                  </a:solidFill>
                </a:rPr>
                <a:t>more knowledgeable </a:t>
              </a:r>
              <a:r>
                <a:rPr lang="en-US" sz="2400" dirty="0">
                  <a:solidFill>
                    <a:schemeClr val="tx1"/>
                  </a:solidFill>
                </a:rPr>
                <a:t>in the Gospel accounts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72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66</Words>
  <Application>Microsoft Macintosh PowerPoint</Application>
  <PresentationFormat>On-screen Show (4:3)</PresentationFormat>
  <Paragraphs>19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Book</vt:lpstr>
      <vt:lpstr>Calibri</vt:lpstr>
      <vt:lpstr>Gabriola</vt:lpstr>
      <vt:lpstr>Office Theme</vt:lpstr>
      <vt:lpstr>APOLOGETICS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APOLOGETICS</dc:title>
  <dc:creator>Luke Murphey</dc:creator>
  <cp:lastModifiedBy>Luke Murphey</cp:lastModifiedBy>
  <cp:revision>13</cp:revision>
  <dcterms:created xsi:type="dcterms:W3CDTF">2020-02-15T06:26:49Z</dcterms:created>
  <dcterms:modified xsi:type="dcterms:W3CDTF">2020-07-29T02:36:56Z</dcterms:modified>
</cp:coreProperties>
</file>