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3A9"/>
    <a:srgbClr val="E6E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1552-5A87-40D7-C9BD-8E1E29BE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5A11F-F368-785B-549C-BA84C57D9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0B13-1657-5E21-2B82-B589FB78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1B0C-CFAE-411C-40A0-BCC02E5C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774F-CD0E-4E01-0D91-8A12DF3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3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626E-5D6C-8DD8-BDC4-50B63F1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F23D7-5989-154C-05DD-B3421020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5C5-7EAE-6ED3-4892-04DCA997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19AD8-A7DC-7294-C1B2-8365D6B4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F35F-85AC-E17A-1553-938D22B5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0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96FFA-7049-55B2-4F91-AE86F3034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AE8C6-6FF9-642D-15D1-8252BECD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F680-716E-94DB-33A8-45F4C8F0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46A1-6B7A-F6E4-B77D-6D79F17B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BCD1-0342-9E35-38A6-FA029C14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2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A49F-62D6-734B-5EA8-87A2A2A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56E6-3C81-F578-5069-A3362950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BAFF-69F0-C432-74C7-703029E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BC8D-64E6-91CB-FFEE-549DE3D6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7A6B-A58B-E2D4-96CC-BC6EAB76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762-C67F-EDED-C77D-2C253A1A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5979A-5731-8885-78A9-7632260E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A249-5820-04C8-46A6-3DA87F4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925B-9C54-970F-9924-952F0F9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9B8B-8B1A-280B-8803-F77B587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9F7-2251-75B0-1530-CB27165C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E5C7-51FB-382D-D221-2AAE21C2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E9A0-94C1-D5DB-8D7E-2295C313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62D63-88E7-8CC6-7A10-539166D2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4E74-067A-58B2-BDCA-62B6BA44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25C3F-390A-0116-332F-E9E6AEA5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1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CDDD-2D63-06E5-D0A8-80BFCB3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23683-53B6-DEE8-3254-7417CDC6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42E4-EB83-420E-9AF9-3C5BA705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87B60-7AE4-355F-84F9-28C0405AC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4645-075D-2043-DE68-5791C7CE2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CEC2E-9EC8-595A-20D7-9106DC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FA127-6FF9-DD65-FB64-ED877AC8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6509-335D-355D-6944-6E3F71B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9B44-AC1E-4F3E-8A23-73BF6F3F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1F66F-AFFA-8585-1C01-6990AEEE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931DE-D39B-F118-328F-75EAFBB4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039A0-E64E-96C8-B247-4C7BC69E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1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1CD7A-0801-3E71-8705-FA37D7C3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D3605-C638-E146-8D02-53DF2C60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D5CB-36D9-330E-E80B-824AE1DD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B6A5-7818-9A63-06B9-2CB67BE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DADA-E01D-55DF-3380-58981A08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37DCA-F3F5-8255-D4E7-DDF702A7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8BB0-7163-A9F9-99B4-83D1D824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117C9-4631-1DE8-4EC4-3790E1C9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5343A-DF34-74F3-B0AD-597CA1B8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6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8507-B641-ACC1-64D8-9E6D1FBB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03A06-C77C-2317-D3BF-D420F9E72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CF3AD-079B-CDA9-0890-9B1EB5735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7E261-58E0-3EF1-AB2D-03A6EDEC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69FD-C708-FCF1-E265-30F45A2B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C037-26B9-5780-6C09-F206A53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4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4616E-7201-1F7F-ADBF-9ACA0AB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D83-4AFF-4842-78A3-A4629C7B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4FD6-5A9C-9F3C-D309-1499EA8DE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CCC2-76DF-4D77-B50E-C1D4C4C6948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D2F9-9409-BD5F-855F-FF88681B2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D402-DBA3-A5FE-5D51-F2E2B876E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D1CE-15E4-44C1-B3CB-B59E1DA94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A08F97D-8094-8182-DAD3-3EBFEDA12E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192000" y="-974468"/>
            <a:ext cx="21221700" cy="9499035"/>
          </a:xfrm>
          <a:prstGeom prst="rect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2C43C1-FA67-CD35-7398-36C49C94F9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1165628" y="-1320518"/>
            <a:ext cx="21221700" cy="9499035"/>
          </a:xfrm>
          <a:prstGeom prst="rect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A72F5-592A-00E9-7CF9-E564B01A12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866305" y="6781800"/>
            <a:ext cx="20878800" cy="6172200"/>
          </a:xfrm>
          <a:prstGeom prst="rect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EB69A-AE39-483E-79FE-022F5BB3C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667000" y="-6172200"/>
            <a:ext cx="20878800" cy="6172200"/>
          </a:xfrm>
          <a:prstGeom prst="rect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DFD615-6DAC-E65C-47E9-4F8B913A6A97}"/>
              </a:ext>
            </a:extLst>
          </p:cNvPr>
          <p:cNvSpPr/>
          <p:nvPr/>
        </p:nvSpPr>
        <p:spPr>
          <a:xfrm>
            <a:off x="150158" y="10093"/>
            <a:ext cx="12168833" cy="67943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34F0EC-77DD-14B0-0854-155043CF2196}"/>
              </a:ext>
            </a:extLst>
          </p:cNvPr>
          <p:cNvGrpSpPr/>
          <p:nvPr/>
        </p:nvGrpSpPr>
        <p:grpSpPr>
          <a:xfrm>
            <a:off x="5052701" y="935100"/>
            <a:ext cx="6821799" cy="6599635"/>
            <a:chOff x="5601072" y="190356"/>
            <a:chExt cx="6510641" cy="629861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3D11DA1-033A-18AF-2F2A-9B79D2306F00}"/>
                </a:ext>
              </a:extLst>
            </p:cNvPr>
            <p:cNvSpPr/>
            <p:nvPr/>
          </p:nvSpPr>
          <p:spPr>
            <a:xfrm>
              <a:off x="6156158" y="190356"/>
              <a:ext cx="5955555" cy="5955555"/>
            </a:xfrm>
            <a:prstGeom prst="ellipse">
              <a:avLst/>
            </a:prstGeom>
            <a:noFill/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8301D5-117F-5677-5F4A-20361300C5D3}"/>
                </a:ext>
              </a:extLst>
            </p:cNvPr>
            <p:cNvSpPr/>
            <p:nvPr/>
          </p:nvSpPr>
          <p:spPr>
            <a:xfrm rot="930310">
              <a:off x="5739731" y="1755733"/>
              <a:ext cx="914400" cy="728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F05A9C-E677-D28F-1394-6047A58AFB5A}"/>
                </a:ext>
              </a:extLst>
            </p:cNvPr>
            <p:cNvSpPr/>
            <p:nvPr/>
          </p:nvSpPr>
          <p:spPr>
            <a:xfrm rot="20920161">
              <a:off x="5601072" y="3410126"/>
              <a:ext cx="914400" cy="1142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A734E7-432C-A8D2-85B1-4D1F30965A56}"/>
                </a:ext>
              </a:extLst>
            </p:cNvPr>
            <p:cNvSpPr/>
            <p:nvPr/>
          </p:nvSpPr>
          <p:spPr>
            <a:xfrm rot="1727703">
              <a:off x="7306618" y="557456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FAF31D-FD76-5E41-64DA-293F123B8A80}"/>
                </a:ext>
              </a:extLst>
            </p:cNvPr>
            <p:cNvSpPr/>
            <p:nvPr/>
          </p:nvSpPr>
          <p:spPr>
            <a:xfrm rot="2276881">
              <a:off x="6008388" y="1067326"/>
              <a:ext cx="914400" cy="728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DCD039-EB27-6B57-A13E-1D3BED006BCC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2C5877-0EF6-DF68-AEEE-9D01B1395E4B}"/>
              </a:ext>
            </a:extLst>
          </p:cNvPr>
          <p:cNvSpPr/>
          <p:nvPr/>
        </p:nvSpPr>
        <p:spPr>
          <a:xfrm rot="21041380">
            <a:off x="9209842" y="-853181"/>
            <a:ext cx="3971010" cy="81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2A8CF1-005E-6613-8EED-E6BB4D3E8EE1}"/>
              </a:ext>
            </a:extLst>
          </p:cNvPr>
          <p:cNvSpPr/>
          <p:nvPr/>
        </p:nvSpPr>
        <p:spPr>
          <a:xfrm>
            <a:off x="6718964" y="1970124"/>
            <a:ext cx="4108147" cy="41081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A person wearing a black shirt&#10;&#10;Description automatically generated with medium confidence">
            <a:extLst>
              <a:ext uri="{FF2B5EF4-FFF2-40B4-BE49-F238E27FC236}">
                <a16:creationId xmlns:a16="http://schemas.microsoft.com/office/drawing/2014/main" id="{0F09D9EC-C1D5-6AB3-137A-F12E8BCE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12" y="1468846"/>
            <a:ext cx="3674555" cy="4609425"/>
          </a:xfrm>
          <a:prstGeom prst="rect">
            <a:avLst/>
          </a:prstGeom>
        </p:spPr>
      </p:pic>
      <p:pic>
        <p:nvPicPr>
          <p:cNvPr id="62" name="Picture 61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32A729BC-D48D-15F6-DC76-E555CC0D4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32" y="2341235"/>
            <a:ext cx="615743" cy="615743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C8976E72-475C-05B3-8504-1BA911D8B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35" y="2991356"/>
            <a:ext cx="509835" cy="509835"/>
          </a:xfrm>
          <a:prstGeom prst="rect">
            <a:avLst/>
          </a:prstGeom>
        </p:spPr>
      </p:pic>
      <p:pic>
        <p:nvPicPr>
          <p:cNvPr id="66" name="Picture 65" descr="Logo, icon&#10;&#10;Description automatically generated">
            <a:extLst>
              <a:ext uri="{FF2B5EF4-FFF2-40B4-BE49-F238E27FC236}">
                <a16:creationId xmlns:a16="http://schemas.microsoft.com/office/drawing/2014/main" id="{DC395FED-419F-0123-C2A9-5B6932BBB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677" y="5340175"/>
            <a:ext cx="496728" cy="496728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E4B2EE6F-788C-AA34-1AD7-E36D8A620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11" y="1193261"/>
            <a:ext cx="502678" cy="502678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2C3818FD-BDA9-2BD0-33A1-2802FE0E3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45" y="4587941"/>
            <a:ext cx="599869" cy="5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3CFA08-F659-A56B-751E-A247B2768296}"/>
              </a:ext>
            </a:extLst>
          </p:cNvPr>
          <p:cNvSpPr/>
          <p:nvPr/>
        </p:nvSpPr>
        <p:spPr>
          <a:xfrm>
            <a:off x="2781300" y="1409700"/>
            <a:ext cx="3390900" cy="1460500"/>
          </a:xfrm>
          <a:prstGeom prst="roundRect">
            <a:avLst/>
          </a:prstGeom>
          <a:noFill/>
          <a:ln w="38100">
            <a:solidFill>
              <a:srgbClr val="293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olidFill>
                  <a:srgbClr val="2933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Luke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C68BB-F6A2-709E-3671-61257B4F54DA}"/>
              </a:ext>
            </a:extLst>
          </p:cNvPr>
          <p:cNvSpPr/>
          <p:nvPr/>
        </p:nvSpPr>
        <p:spPr>
          <a:xfrm>
            <a:off x="5519420" y="1315720"/>
            <a:ext cx="6187440" cy="155448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olidFill>
                  <a:srgbClr val="2933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portfolio.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F393F-691B-D1A5-848F-FE19BA691264}"/>
              </a:ext>
            </a:extLst>
          </p:cNvPr>
          <p:cNvCxnSpPr>
            <a:cxnSpLocks/>
          </p:cNvCxnSpPr>
          <p:nvPr/>
        </p:nvCxnSpPr>
        <p:spPr>
          <a:xfrm>
            <a:off x="6449060" y="2870200"/>
            <a:ext cx="4739640" cy="0"/>
          </a:xfrm>
          <a:prstGeom prst="line">
            <a:avLst/>
          </a:prstGeom>
          <a:noFill/>
          <a:ln w="38100">
            <a:solidFill>
              <a:srgbClr val="293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B8A480B-8A7E-B927-4E01-2F0E8E75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89" b="92291" l="7757" r="90147">
                        <a14:foregroundMark x1="12369" y1="18062" x2="12369" y2="18062"/>
                        <a14:foregroundMark x1="32285" y1="14097" x2="32285" y2="14097"/>
                        <a14:foregroundMark x1="38784" y1="19163" x2="38784" y2="19163"/>
                        <a14:foregroundMark x1="47589" y1="11454" x2="47589" y2="11454"/>
                        <a14:foregroundMark x1="52621" y1="7489" x2="52621" y2="7489"/>
                        <a14:foregroundMark x1="56604" y1="12335" x2="56604" y2="12335"/>
                        <a14:foregroundMark x1="53040" y1="15859" x2="53040" y2="15859"/>
                        <a14:foregroundMark x1="68344" y1="20925" x2="68344" y2="20925"/>
                        <a14:foregroundMark x1="64780" y1="25991" x2="64780" y2="25991"/>
                        <a14:foregroundMark x1="68344" y1="29075" x2="68344" y2="29075"/>
                        <a14:foregroundMark x1="75681" y1="54626" x2="75681" y2="54626"/>
                        <a14:foregroundMark x1="73166" y1="24449" x2="73166" y2="24449"/>
                        <a14:foregroundMark x1="90147" y1="21145" x2="90147" y2="21145"/>
                        <a14:foregroundMark x1="88470" y1="84581" x2="88470" y2="84581"/>
                        <a14:foregroundMark x1="52621" y1="92291" x2="52621" y2="92291"/>
                        <a14:foregroundMark x1="7757" y1="71366" x2="7757" y2="71366"/>
                        <a14:foregroundMark x1="28931" y1="19163" x2="28931" y2="19163"/>
                        <a14:foregroundMark x1="33333" y1="25330" x2="33333" y2="25330"/>
                        <a14:foregroundMark x1="49686" y1="77533" x2="49686" y2="77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601" y="3289496"/>
            <a:ext cx="3182618" cy="30291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F1EDDA-C1CC-9B4B-9AD1-FE85C3CC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54" y="1185549"/>
            <a:ext cx="441069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8A480B-8A7E-B927-4E01-2F0E8E75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89" b="92291" l="7757" r="90147">
                        <a14:foregroundMark x1="12369" y1="18062" x2="12369" y2="18062"/>
                        <a14:foregroundMark x1="32285" y1="14097" x2="32285" y2="14097"/>
                        <a14:foregroundMark x1="38784" y1="19163" x2="38784" y2="19163"/>
                        <a14:foregroundMark x1="47589" y1="11454" x2="47589" y2="11454"/>
                        <a14:foregroundMark x1="52621" y1="7489" x2="52621" y2="7489"/>
                        <a14:foregroundMark x1="56604" y1="12335" x2="56604" y2="12335"/>
                        <a14:foregroundMark x1="53040" y1="15859" x2="53040" y2="15859"/>
                        <a14:foregroundMark x1="68344" y1="20925" x2="68344" y2="20925"/>
                        <a14:foregroundMark x1="64780" y1="25991" x2="64780" y2="25991"/>
                        <a14:foregroundMark x1="68344" y1="29075" x2="68344" y2="29075"/>
                        <a14:foregroundMark x1="75681" y1="54626" x2="75681" y2="54626"/>
                        <a14:foregroundMark x1="73166" y1="24449" x2="73166" y2="24449"/>
                        <a14:foregroundMark x1="90147" y1="21145" x2="90147" y2="21145"/>
                        <a14:foregroundMark x1="88470" y1="84581" x2="88470" y2="84581"/>
                        <a14:foregroundMark x1="52621" y1="92291" x2="52621" y2="92291"/>
                        <a14:foregroundMark x1="7757" y1="71366" x2="7757" y2="71366"/>
                        <a14:foregroundMark x1="28931" y1="19163" x2="28931" y2="19163"/>
                        <a14:foregroundMark x1="33333" y1="25330" x2="33333" y2="25330"/>
                        <a14:foregroundMark x1="49686" y1="77533" x2="49686" y2="77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7350" y="2976439"/>
            <a:ext cx="2190749" cy="2085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F1EDDA-C1CC-9B4B-9AD1-FE85C3CC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2" b="93206" l="4752" r="93089">
                        <a14:foregroundMark x1="44276" y1="24204" x2="44276" y2="24204"/>
                        <a14:foregroundMark x1="68035" y1="53291" x2="68035" y2="53291"/>
                        <a14:foregroundMark x1="7775" y1="61783" x2="7775" y2="61783"/>
                        <a14:foregroundMark x1="6911" y1="73248" x2="6911" y2="73248"/>
                        <a14:foregroundMark x1="26134" y1="91932" x2="26134" y2="91932"/>
                        <a14:foregroundMark x1="35421" y1="93206" x2="35421" y2="93206"/>
                        <a14:foregroundMark x1="93089" y1="54989" x2="93089" y2="54989"/>
                        <a14:foregroundMark x1="5616" y1="62633" x2="5616" y2="62633"/>
                        <a14:foregroundMark x1="5184" y1="70701" x2="5184" y2="70701"/>
                        <a14:foregroundMark x1="60043" y1="6794" x2="60043" y2="6794"/>
                        <a14:foregroundMark x1="26566" y1="93418" x2="26566" y2="93418"/>
                        <a14:foregroundMark x1="4752" y1="63482" x2="4752" y2="634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1030" y="814075"/>
            <a:ext cx="2726046" cy="2773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A25D22-8836-6C63-7656-A542B6C2703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57" b="89625" l="9053" r="96000">
                        <a14:foregroundMark x1="9263" y1="7506" x2="9263" y2="6623"/>
                        <a14:foregroundMark x1="33895" y1="13907" x2="33895" y2="13907"/>
                        <a14:foregroundMark x1="43579" y1="14349" x2="43579" y2="14349"/>
                        <a14:foregroundMark x1="57895" y1="5077" x2="57895" y2="5077"/>
                        <a14:foregroundMark x1="76000" y1="16777" x2="76000" y2="16777"/>
                        <a14:foregroundMark x1="85053" y1="26049" x2="85053" y2="26049"/>
                        <a14:foregroundMark x1="86947" y1="32230" x2="86947" y2="32230"/>
                        <a14:foregroundMark x1="96000" y1="33113" x2="96000" y2="33113"/>
                        <a14:foregroundMark x1="69474" y1="52097" x2="69474" y2="52097"/>
                        <a14:foregroundMark x1="59158" y1="54525" x2="59158" y2="54525"/>
                        <a14:foregroundMark x1="54316" y1="54967" x2="54316" y2="54967"/>
                        <a14:foregroundMark x1="47579" y1="52097" x2="47579" y2="52097"/>
                        <a14:foregroundMark x1="35579" y1="51435" x2="35579" y2="51435"/>
                        <a14:foregroundMark x1="31368" y1="37748" x2="31368" y2="37748"/>
                        <a14:foregroundMark x1="27368" y1="26269" x2="27368" y2="26269"/>
                        <a14:foregroundMark x1="55789" y1="24283" x2="55789" y2="24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8592" y="4878766"/>
            <a:ext cx="2186380" cy="20851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83AECA-9FB1-2DBE-B7D8-B53065B6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39" b="96982" l="2743" r="96414">
                        <a14:foregroundMark x1="68987" y1="23541" x2="68987" y2="23541"/>
                        <a14:foregroundMark x1="16667" y1="90744" x2="16667" y2="90744"/>
                        <a14:foregroundMark x1="4219" y1="93763" x2="4219" y2="93763"/>
                        <a14:foregroundMark x1="96835" y1="35412" x2="96835" y2="35412"/>
                        <a14:foregroundMark x1="65401" y1="6439" x2="65401" y2="6439"/>
                        <a14:foregroundMark x1="8017" y1="96982" x2="8017" y2="96982"/>
                        <a14:foregroundMark x1="2743" y1="88934" x2="2743" y2="889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258" y="0"/>
            <a:ext cx="1974587" cy="20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9EB3-D53C-9448-0CD0-6A5EE667B9E1}"/>
              </a:ext>
            </a:extLst>
          </p:cNvPr>
          <p:cNvSpPr txBox="1"/>
          <p:nvPr/>
        </p:nvSpPr>
        <p:spPr>
          <a:xfrm>
            <a:off x="3848099" y="3780533"/>
            <a:ext cx="2190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1472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Quire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Newsham</dc:creator>
  <cp:lastModifiedBy>Luke Newsham</cp:lastModifiedBy>
  <cp:revision>1</cp:revision>
  <dcterms:created xsi:type="dcterms:W3CDTF">2022-12-14T11:40:34Z</dcterms:created>
  <dcterms:modified xsi:type="dcterms:W3CDTF">2022-12-27T10:11:32Z</dcterms:modified>
</cp:coreProperties>
</file>