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8D00-D2BD-FDA7-7ADD-529C8127D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7091C-C1CC-40FA-D0BD-CA358F9B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D096-655A-46B8-87C1-712C89AC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3E8F-24FE-BCA7-95F3-439B3ED7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DBE9-745B-6D5F-B5A9-51E48179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6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0FAA-52CB-0DEF-DFA5-79EF42E1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699A2-E07A-5D8F-27CD-3DB1BD1F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601C-DA8E-53CE-8EDA-0437338F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1F8F-35F2-7ADE-4FC3-859568D1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6B33-F266-0F2D-B4D7-C05F37E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3B184-9456-7C93-600D-88091EA90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F6435-AB80-2F4D-4CA4-0598BDB8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C001-5C13-3280-8339-2AC0EF1E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0276-1AF3-4A96-D8F1-4F8D4F11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69F7-C4DF-DFB9-AADD-B72A7DF3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0F-0B85-BACB-3894-B6442B1E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3280-0C9E-FC4B-E1A0-480147B3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5CD0-659C-2CCE-AE32-7D4214BE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0A39-F69E-C851-7438-F7DB828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2921-6D0C-7B0C-E7D7-BBC1324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11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4076-3204-12D8-F5C5-1E90C16F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0044-2884-AA1E-E4E0-EDE70ABC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CC5-7362-F18B-8D48-82E39F6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1393-FFAA-5F06-AD19-722938D7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AC2A-0DF9-06A2-8583-910F7A6C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B67A-AFEC-4782-35FF-B3F36871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E766-AC0B-E4AE-F820-7CE883677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10461-561C-EF0C-A035-E314470C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64AF-A0FA-1876-38C0-1DB16F4B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D1BC-C6FF-94C2-0BC8-E9C7793A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C81A7-C268-1627-6432-FEF1BBC6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DA7A-09DC-73FB-82D6-65702491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D4EE-2AE0-2C72-7A71-E4F121EE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9541F-1CCD-F124-D7A5-1A87C430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284D8-A983-B2C7-01AA-9AC2248D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14A4A-7825-AFA2-8C92-13F1F457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6E7AE-6B31-8A03-5A56-7DFBB039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D7A57-DEDA-9350-007D-8AE643E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C3DD9-6C64-E85E-4D62-51863E5E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9C7C-C448-AB65-7C49-A27EF763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C9921-6283-D721-D916-0FB192AF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6F7DD-61C6-C921-FFD8-6938D518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80BE1-97AA-19F5-2909-BC4DFC9E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5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C29D1-CA9F-4F97-3376-9FD30A78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3972B-28FA-158C-1EB2-A17BF67B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A812B-B53E-37D5-8CC6-6D7F50D2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9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F6B1-6EFD-2A0A-317C-679595B4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F3F5-293F-881B-4AF0-9B98299A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B424D-5550-B5BF-F152-4206C24A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52A1-D4D4-5371-4E07-D44D5D75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DF7E-AE62-234D-B8CD-A2EFBCBC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9F2F-2B63-19A2-1077-4D98AD92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6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B278-04A0-37BE-9B25-99077FB1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D0C18-73FB-2CA7-05D2-BBC44D858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3B0EC-F3BF-6997-2536-A6F78D05F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C019-FFD5-1DD1-66EC-59B9DED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76FF-A977-FD8D-49EF-F1A53208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21B53-4487-06D9-68C8-50ACDF89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3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41AD3-DBBB-B89F-599C-CC4E923B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1536-B51E-C14A-F1D4-AEFA852E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F81E-A4E9-9AE7-10DF-3F41D5B2E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45B6-990C-4144-A140-6B39AD0850C9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59B1-B6AB-1F1E-7517-11DF71EFB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EB07-9E06-4CCF-D87D-6D4CCD18A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471A-664F-4939-9B40-A07556FF9F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AC4C0-B1CB-A950-9816-763628D55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10" b="89606" l="9962" r="91188">
                        <a14:foregroundMark x1="61303" y1="8244" x2="61303" y2="8244"/>
                        <a14:foregroundMark x1="47510" y1="7168" x2="47510" y2="7168"/>
                        <a14:foregroundMark x1="91188" y1="39785" x2="91188" y2="39785"/>
                        <a14:foregroundMark x1="33333" y1="81362" x2="33333" y2="81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814" y="2100077"/>
            <a:ext cx="2486372" cy="2657846"/>
          </a:xfrm>
          <a:prstGeom prst="rect">
            <a:avLst/>
          </a:prstGeom>
        </p:spPr>
      </p:pic>
      <p:pic>
        <p:nvPicPr>
          <p:cNvPr id="1026" name="Picture 2" descr="PostgreSQL Logo">
            <a:extLst>
              <a:ext uri="{FF2B5EF4-FFF2-40B4-BE49-F238E27FC236}">
                <a16:creationId xmlns:a16="http://schemas.microsoft.com/office/drawing/2014/main" id="{419D8EF6-53C5-417E-350C-74AEFD2C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94" y="-396815"/>
            <a:ext cx="6167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logo">
            <a:extLst>
              <a:ext uri="{FF2B5EF4-FFF2-40B4-BE49-F238E27FC236}">
                <a16:creationId xmlns:a16="http://schemas.microsoft.com/office/drawing/2014/main" id="{AB6A71A5-038B-EFFE-ED37-75A0AF51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9000" r="91750">
                        <a14:foregroundMark x1="23750" y1="29697" x2="23750" y2="29697"/>
                        <a14:foregroundMark x1="9000" y1="49394" x2="9000" y2="49394"/>
                        <a14:foregroundMark x1="86750" y1="48485" x2="86750" y2="48485"/>
                        <a14:foregroundMark x1="78500" y1="37576" x2="77750" y2="56970"/>
                        <a14:foregroundMark x1="91750" y1="50909" x2="74250" y2="68485"/>
                        <a14:foregroundMark x1="74250" y1="68485" x2="73500" y2="70606"/>
                        <a14:foregroundMark x1="50500" y1="61515" x2="54750" y2="67879"/>
                        <a14:foregroundMark x1="77750" y1="80606" x2="21250" y2="80909"/>
                        <a14:foregroundMark x1="78750" y1="84242" x2="76750" y2="86667"/>
                        <a14:backgroundMark x1="13750" y1="15758" x2="13750" y2="29697"/>
                        <a14:backgroundMark x1="10250" y1="63939" x2="11250" y2="76667"/>
                        <a14:backgroundMark x1="88000" y1="89697" x2="87500" y2="73939"/>
                        <a14:backgroundMark x1="88750" y1="35455" x2="87750" y2="1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07" y="1124130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2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31A1E9-DFE7-C297-1D3B-FF56D7C852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73072-C00E-599A-9961-8DD23CB4CA09}"/>
              </a:ext>
            </a:extLst>
          </p:cNvPr>
          <p:cNvSpPr txBox="1"/>
          <p:nvPr/>
        </p:nvSpPr>
        <p:spPr>
          <a:xfrm>
            <a:off x="10343071" y="1546350"/>
            <a:ext cx="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91958-9648-2015-58AF-184BB067D5B8}"/>
              </a:ext>
            </a:extLst>
          </p:cNvPr>
          <p:cNvSpPr txBox="1"/>
          <p:nvPr/>
        </p:nvSpPr>
        <p:spPr>
          <a:xfrm>
            <a:off x="9375475" y="3215810"/>
            <a:ext cx="115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13D64-CF36-217E-2FA9-BF8347045802}"/>
              </a:ext>
            </a:extLst>
          </p:cNvPr>
          <p:cNvSpPr txBox="1"/>
          <p:nvPr/>
        </p:nvSpPr>
        <p:spPr>
          <a:xfrm>
            <a:off x="8177302" y="4898541"/>
            <a:ext cx="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1A174-2983-FA88-636E-55E14C0AA4A3}"/>
              </a:ext>
            </a:extLst>
          </p:cNvPr>
          <p:cNvSpPr txBox="1"/>
          <p:nvPr/>
        </p:nvSpPr>
        <p:spPr>
          <a:xfrm>
            <a:off x="6303752" y="3428999"/>
            <a:ext cx="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FB587-FE3F-1B57-25A7-B50D4CF39162}"/>
              </a:ext>
            </a:extLst>
          </p:cNvPr>
          <p:cNvSpPr txBox="1"/>
          <p:nvPr/>
        </p:nvSpPr>
        <p:spPr>
          <a:xfrm>
            <a:off x="2590799" y="3396047"/>
            <a:ext cx="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FC6DD-E900-B9C5-F43E-DA3AEB45C3FD}"/>
              </a:ext>
            </a:extLst>
          </p:cNvPr>
          <p:cNvSpPr txBox="1"/>
          <p:nvPr/>
        </p:nvSpPr>
        <p:spPr>
          <a:xfrm>
            <a:off x="1480507" y="1003296"/>
            <a:ext cx="115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5173D-C3C9-8B06-3349-88AE91B52A4A}"/>
              </a:ext>
            </a:extLst>
          </p:cNvPr>
          <p:cNvSpPr txBox="1"/>
          <p:nvPr/>
        </p:nvSpPr>
        <p:spPr>
          <a:xfrm>
            <a:off x="10606177" y="5509728"/>
            <a:ext cx="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B7CCA-66B2-7455-DDCB-15750971BC3E}"/>
              </a:ext>
            </a:extLst>
          </p:cNvPr>
          <p:cNvSpPr txBox="1"/>
          <p:nvPr/>
        </p:nvSpPr>
        <p:spPr>
          <a:xfrm>
            <a:off x="1140123" y="4898542"/>
            <a:ext cx="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2C772-2123-0999-8BBE-B1495AEA4FF1}"/>
              </a:ext>
            </a:extLst>
          </p:cNvPr>
          <p:cNvSpPr txBox="1"/>
          <p:nvPr/>
        </p:nvSpPr>
        <p:spPr>
          <a:xfrm>
            <a:off x="4624477" y="5755949"/>
            <a:ext cx="52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19D33-25A2-C377-D93A-942CAFEA1444}"/>
              </a:ext>
            </a:extLst>
          </p:cNvPr>
          <p:cNvSpPr txBox="1"/>
          <p:nvPr/>
        </p:nvSpPr>
        <p:spPr>
          <a:xfrm>
            <a:off x="4000499" y="1932815"/>
            <a:ext cx="115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EFDC4E-79F0-3E5B-B628-054AFE7C48BA}"/>
              </a:ext>
            </a:extLst>
          </p:cNvPr>
          <p:cNvSpPr txBox="1"/>
          <p:nvPr/>
        </p:nvSpPr>
        <p:spPr>
          <a:xfrm>
            <a:off x="7097383" y="864796"/>
            <a:ext cx="115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&lt;/&gt;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5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Newsham</dc:creator>
  <cp:lastModifiedBy>Luke Newsham</cp:lastModifiedBy>
  <cp:revision>1</cp:revision>
  <dcterms:created xsi:type="dcterms:W3CDTF">2023-01-31T14:40:40Z</dcterms:created>
  <dcterms:modified xsi:type="dcterms:W3CDTF">2023-02-01T16:21:44Z</dcterms:modified>
</cp:coreProperties>
</file>