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36EE1812-E7CF-4AEE-93EA-B0BC227DB818}" type="datetimeFigureOut">
              <a:rPr lang="en-US" smtClean="0"/>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2EC39D-5424-4689-BCA9-33D093E3C675}" type="slidenum">
              <a:rPr lang="en-US" smtClean="0"/>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6EE1812-E7CF-4AEE-93EA-B0BC227DB818}" type="datetimeFigureOut">
              <a:rPr lang="en-US" smtClean="0"/>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2EC39D-5424-4689-BCA9-33D093E3C67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6EE1812-E7CF-4AEE-93EA-B0BC227DB818}" type="datetimeFigureOut">
              <a:rPr lang="en-US" smtClean="0"/>
              <a:t>6/20/2022</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A22EC39D-5424-4689-BCA9-33D093E3C67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6EE1812-E7CF-4AEE-93EA-B0BC227DB818}" type="datetimeFigureOut">
              <a:rPr lang="en-US" smtClean="0"/>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2EC39D-5424-4689-BCA9-33D093E3C67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6EE1812-E7CF-4AEE-93EA-B0BC227DB818}" type="datetimeFigureOut">
              <a:rPr lang="en-US" smtClean="0"/>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2EC39D-5424-4689-BCA9-33D093E3C67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6EE1812-E7CF-4AEE-93EA-B0BC227DB818}" type="datetimeFigureOut">
              <a:rPr lang="en-US" smtClean="0"/>
              <a:t>6/20/2022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2EC39D-5424-4689-BCA9-33D093E3C67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6EE1812-E7CF-4AEE-93EA-B0BC227DB818}" type="datetimeFigureOut">
              <a:rPr lang="en-US" smtClean="0"/>
              <a:t>6/20/2022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2EC39D-5424-4689-BCA9-33D093E3C67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6EE1812-E7CF-4AEE-93EA-B0BC227DB818}" type="datetimeFigureOut">
              <a:rPr lang="en-US" smtClean="0"/>
              <a:t>6/20/2022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2EC39D-5424-4689-BCA9-33D093E3C67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EE1812-E7CF-4AEE-93EA-B0BC227DB818}" type="datetimeFigureOut">
              <a:rPr lang="en-US" smtClean="0"/>
              <a:t>6/20/2022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2EC39D-5424-4689-BCA9-33D093E3C67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6EE1812-E7CF-4AEE-93EA-B0BC227DB818}" type="datetimeFigureOut">
              <a:rPr lang="en-US" smtClean="0"/>
              <a:t>6/20/2022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2EC39D-5424-4689-BCA9-33D093E3C675}" type="slidenum">
              <a:rPr lang="en-US" smtClean="0"/>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36EE1812-E7CF-4AEE-93EA-B0BC227DB818}" type="datetimeFigureOut">
              <a:rPr lang="en-US" smtClean="0"/>
              <a:t>6/20/2022</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A22EC39D-5424-4689-BCA9-33D093E3C67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36EE1812-E7CF-4AEE-93EA-B0BC227DB818}" type="datetimeFigureOut">
              <a:rPr lang="en-US" smtClean="0"/>
              <a:t>6/20/2022</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A22EC39D-5424-4689-BCA9-33D093E3C67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audio" Target="file:///C:\Users\Vukan\Downloads\mainMenuTheme.mp3"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38400"/>
            <a:ext cx="7772400" cy="990600"/>
          </a:xfrm>
        </p:spPr>
        <p:txBody>
          <a:bodyPr/>
          <a:lstStyle/>
          <a:p>
            <a:r>
              <a:rPr lang="en-US" dirty="0" err="1" smtClean="0"/>
              <a:t>Schwärmen</a:t>
            </a:r>
            <a:r>
              <a:rPr lang="en-US" dirty="0" smtClean="0"/>
              <a:t> Racer Turbo</a:t>
            </a:r>
            <a:endParaRPr lang="en-US" dirty="0"/>
          </a:p>
        </p:txBody>
      </p:sp>
      <p:sp>
        <p:nvSpPr>
          <p:cNvPr id="3" name="Subtitle 2"/>
          <p:cNvSpPr>
            <a:spLocks noGrp="1"/>
          </p:cNvSpPr>
          <p:nvPr>
            <p:ph type="subTitle" idx="1"/>
          </p:nvPr>
        </p:nvSpPr>
        <p:spPr>
          <a:xfrm>
            <a:off x="762000" y="2286000"/>
            <a:ext cx="8001000" cy="2057400"/>
          </a:xfrm>
        </p:spPr>
        <p:txBody>
          <a:bodyPr>
            <a:normAutofit/>
          </a:bodyPr>
          <a:lstStyle/>
          <a:p>
            <a:r>
              <a:rPr lang="sr-Cyrl-RS" sz="1600" dirty="0" smtClean="0"/>
              <a:t>Радили </a:t>
            </a:r>
            <a:r>
              <a:rPr lang="en-US" sz="1600" dirty="0" smtClean="0"/>
              <a:t>: </a:t>
            </a:r>
            <a:r>
              <a:rPr lang="sr-Cyrl-RS" sz="1600" dirty="0" smtClean="0"/>
              <a:t>Милош Лазаревић,Лука Кресоја,Вук Милић,Урош Матијаш,Никола Милатовић</a:t>
            </a:r>
            <a:endParaRPr lang="en-US" sz="1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sr-Cyrl-RS" sz="5400" dirty="0" smtClean="0"/>
              <a:t>Музика у игрици</a:t>
            </a:r>
            <a:endParaRPr lang="en-US" sz="5400" dirty="0"/>
          </a:p>
        </p:txBody>
      </p:sp>
      <p:sp>
        <p:nvSpPr>
          <p:cNvPr id="3" name="Content Placeholder 2"/>
          <p:cNvSpPr>
            <a:spLocks noGrp="1"/>
          </p:cNvSpPr>
          <p:nvPr>
            <p:ph idx="1"/>
          </p:nvPr>
        </p:nvSpPr>
        <p:spPr/>
        <p:txBody>
          <a:bodyPr/>
          <a:lstStyle/>
          <a:p>
            <a:r>
              <a:rPr lang="sr-Cyrl-RS" dirty="0" smtClean="0"/>
              <a:t>Музика је лична креација Уроша Матијаша специјално направљена за ову игрицу.Користи се </a:t>
            </a:r>
            <a:r>
              <a:rPr lang="en-US" dirty="0" smtClean="0"/>
              <a:t>Java script</a:t>
            </a:r>
            <a:r>
              <a:rPr lang="sr-Cyrl-RS" dirty="0" smtClean="0"/>
              <a:t>-ов</a:t>
            </a:r>
            <a:r>
              <a:rPr lang="en-US" dirty="0" smtClean="0"/>
              <a:t> API</a:t>
            </a:r>
            <a:r>
              <a:rPr lang="sr-Cyrl-RS" dirty="0" smtClean="0"/>
              <a:t> за звук.</a:t>
            </a:r>
          </a:p>
          <a:p>
            <a:endParaRPr lang="en-US" dirty="0"/>
          </a:p>
        </p:txBody>
      </p:sp>
      <p:pic>
        <p:nvPicPr>
          <p:cNvPr id="4" name="mainMenuTheme.mp3">
            <a:hlinkClick r:id="" action="ppaction://media"/>
          </p:cNvPr>
          <p:cNvPicPr>
            <a:picLocks noRot="1" noChangeAspect="1"/>
          </p:cNvPicPr>
          <p:nvPr>
            <a:audioFile r:link="rId1"/>
          </p:nvPr>
        </p:nvPicPr>
        <p:blipFill>
          <a:blip r:embed="rId3" cstate="print"/>
          <a:stretch>
            <a:fillRect/>
          </a:stretch>
        </p:blipFill>
        <p:spPr>
          <a:xfrm>
            <a:off x="1066800" y="4114800"/>
            <a:ext cx="2362200" cy="200025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185310" fill="hold"/>
                                        <p:tgtEl>
                                          <p:spTgt spid="4"/>
                                        </p:tgtEl>
                                      </p:cBhvr>
                                    </p:cmd>
                                  </p:childTnLst>
                                </p:cTn>
                              </p:par>
                            </p:childTnLst>
                          </p:cTn>
                        </p:par>
                      </p:childTnLst>
                    </p:cTn>
                  </p:par>
                </p:childTnLst>
              </p:cTn>
              <p:nextCondLst>
                <p:cond evt="onClick" delay="0">
                  <p:tgtEl>
                    <p:spTgt spid="4"/>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4"/>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Cyrl-RS" dirty="0" smtClean="0"/>
              <a:t>Звук мотора у игрици</a:t>
            </a:r>
            <a:endParaRPr lang="en-US" dirty="0"/>
          </a:p>
        </p:txBody>
      </p:sp>
      <p:sp>
        <p:nvSpPr>
          <p:cNvPr id="3" name="Content Placeholder 2"/>
          <p:cNvSpPr>
            <a:spLocks noGrp="1"/>
          </p:cNvSpPr>
          <p:nvPr>
            <p:ph idx="1"/>
          </p:nvPr>
        </p:nvSpPr>
        <p:spPr/>
        <p:txBody>
          <a:bodyPr/>
          <a:lstStyle/>
          <a:p>
            <a:r>
              <a:rPr lang="sr-Cyrl-RS" dirty="0" smtClean="0"/>
              <a:t>Ово је ствар око које смо се највиш</a:t>
            </a:r>
            <a:r>
              <a:rPr lang="en-US" dirty="0" smtClean="0"/>
              <a:t>e </a:t>
            </a:r>
            <a:r>
              <a:rPr lang="sr-Cyrl-RS" dirty="0" smtClean="0"/>
              <a:t>базирали у дорађивању програма.</a:t>
            </a:r>
          </a:p>
          <a:p>
            <a:r>
              <a:rPr lang="sr-Cyrl-RS" dirty="0" smtClean="0"/>
              <a:t>У коду користимо </a:t>
            </a:r>
            <a:r>
              <a:rPr lang="en-US" dirty="0" err="1" smtClean="0"/>
              <a:t>SlapbackDelayNode</a:t>
            </a:r>
            <a:r>
              <a:rPr lang="sr-Cyrl-RS" dirty="0" smtClean="0"/>
              <a:t> за симулацију звука мотора са више клипова(у нашем случају 6). </a:t>
            </a:r>
          </a:p>
          <a:p>
            <a:endParaRPr lang="en-US" dirty="0"/>
          </a:p>
        </p:txBody>
      </p:sp>
      <p:pic>
        <p:nvPicPr>
          <p:cNvPr id="4" name="Picture 3" descr="unknown.png"/>
          <p:cNvPicPr>
            <a:picLocks noChangeAspect="1"/>
          </p:cNvPicPr>
          <p:nvPr/>
        </p:nvPicPr>
        <p:blipFill>
          <a:blip r:embed="rId2" cstate="print"/>
          <a:stretch>
            <a:fillRect/>
          </a:stretch>
        </p:blipFill>
        <p:spPr>
          <a:xfrm>
            <a:off x="990600" y="4572000"/>
            <a:ext cx="6191250" cy="16764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Zoom </a:t>
            </a:r>
            <a:r>
              <a:rPr lang="sr-Cyrl-RS" dirty="0" smtClean="0"/>
              <a:t>у игрици </a:t>
            </a:r>
            <a:endParaRPr lang="en-US" dirty="0"/>
          </a:p>
        </p:txBody>
      </p:sp>
      <p:sp>
        <p:nvSpPr>
          <p:cNvPr id="3" name="Content Placeholder 2"/>
          <p:cNvSpPr>
            <a:spLocks noGrp="1"/>
          </p:cNvSpPr>
          <p:nvPr>
            <p:ph idx="1"/>
          </p:nvPr>
        </p:nvSpPr>
        <p:spPr/>
        <p:txBody>
          <a:bodyPr>
            <a:normAutofit/>
          </a:bodyPr>
          <a:lstStyle/>
          <a:p>
            <a:r>
              <a:rPr lang="sr-Cyrl-RS" sz="2400" dirty="0" smtClean="0"/>
              <a:t>У претходном презентовању велики проблем представљао један облик варања односно кад би се одзумирала игрица ауто би ишао сам без наилажења на друге аутомобиле.Из тог разлога ми смо направили функцију која избацује из игрице у случају одзумирања.</a:t>
            </a:r>
          </a:p>
          <a:p>
            <a:pPr>
              <a:buNone/>
            </a:pPr>
            <a:endParaRPr lang="en-US" sz="2400" dirty="0"/>
          </a:p>
        </p:txBody>
      </p:sp>
      <p:pic>
        <p:nvPicPr>
          <p:cNvPr id="4" name="Picture 3" descr="kfkf.PNG"/>
          <p:cNvPicPr>
            <a:picLocks noChangeAspect="1"/>
          </p:cNvPicPr>
          <p:nvPr/>
        </p:nvPicPr>
        <p:blipFill>
          <a:blip r:embed="rId2" cstate="print"/>
          <a:stretch>
            <a:fillRect/>
          </a:stretch>
        </p:blipFill>
        <p:spPr>
          <a:xfrm>
            <a:off x="1981200" y="3962400"/>
            <a:ext cx="4114800" cy="18288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sr-Cyrl-RS" sz="5400" dirty="0" smtClean="0"/>
              <a:t>П</a:t>
            </a:r>
            <a:r>
              <a:rPr lang="sr-Cyrl-RS" sz="5400" dirty="0" smtClean="0"/>
              <a:t>оправке</a:t>
            </a:r>
            <a:endParaRPr lang="en-US" sz="5400" dirty="0"/>
          </a:p>
        </p:txBody>
      </p:sp>
      <p:sp>
        <p:nvSpPr>
          <p:cNvPr id="5" name="Content Placeholder 4"/>
          <p:cNvSpPr>
            <a:spLocks noGrp="1"/>
          </p:cNvSpPr>
          <p:nvPr>
            <p:ph idx="1"/>
          </p:nvPr>
        </p:nvSpPr>
        <p:spPr/>
        <p:txBody>
          <a:bodyPr/>
          <a:lstStyle/>
          <a:p>
            <a:r>
              <a:rPr lang="sr-Cyrl-RS" dirty="0" smtClean="0"/>
              <a:t>Региструје команде и када је укључен </a:t>
            </a:r>
            <a:r>
              <a:rPr lang="en-US" dirty="0" err="1" smtClean="0"/>
              <a:t>capslk</a:t>
            </a:r>
            <a:r>
              <a:rPr lang="sr-Cyrl-RS" dirty="0" smtClean="0"/>
              <a:t>-</a:t>
            </a:r>
          </a:p>
          <a:p>
            <a:r>
              <a:rPr lang="sr-Cyrl-RS" dirty="0" smtClean="0"/>
              <a:t>Други део функције за регистровање команде и када је укључен</a:t>
            </a:r>
            <a:r>
              <a:rPr lang="en-US" dirty="0" smtClean="0"/>
              <a:t> </a:t>
            </a:r>
            <a:r>
              <a:rPr lang="en-US" dirty="0" smtClean="0"/>
              <a:t>                         </a:t>
            </a:r>
            <a:r>
              <a:rPr lang="sr-Cyrl-RS" dirty="0" smtClean="0"/>
              <a:t> </a:t>
            </a:r>
            <a:r>
              <a:rPr lang="en-US" dirty="0" err="1" smtClean="0"/>
              <a:t>capslc</a:t>
            </a:r>
            <a:r>
              <a:rPr lang="en-US" dirty="0" smtClean="0"/>
              <a:t>-</a:t>
            </a:r>
          </a:p>
          <a:p>
            <a:r>
              <a:rPr lang="sr-Cyrl-RS" dirty="0" smtClean="0"/>
              <a:t>Ова функција нас води у </a:t>
            </a:r>
            <a:r>
              <a:rPr lang="en-US" dirty="0" smtClean="0"/>
              <a:t>main menu </a:t>
            </a:r>
            <a:r>
              <a:rPr lang="sr-Cyrl-RS" dirty="0" smtClean="0"/>
              <a:t>када на пример умремо-</a:t>
            </a:r>
            <a:endParaRPr lang="en-US" dirty="0"/>
          </a:p>
        </p:txBody>
      </p:sp>
      <p:pic>
        <p:nvPicPr>
          <p:cNvPr id="7" name="Picture 6" descr="Capture.PNG"/>
          <p:cNvPicPr>
            <a:picLocks noChangeAspect="1"/>
          </p:cNvPicPr>
          <p:nvPr/>
        </p:nvPicPr>
        <p:blipFill>
          <a:blip r:embed="rId2" cstate="print"/>
          <a:stretch>
            <a:fillRect/>
          </a:stretch>
        </p:blipFill>
        <p:spPr>
          <a:xfrm>
            <a:off x="2133600" y="2362200"/>
            <a:ext cx="3543795" cy="533400"/>
          </a:xfrm>
          <a:prstGeom prst="rect">
            <a:avLst/>
          </a:prstGeom>
        </p:spPr>
      </p:pic>
      <p:pic>
        <p:nvPicPr>
          <p:cNvPr id="8" name="Picture 7" descr="Capture2.PNG"/>
          <p:cNvPicPr>
            <a:picLocks noChangeAspect="1"/>
          </p:cNvPicPr>
          <p:nvPr/>
        </p:nvPicPr>
        <p:blipFill>
          <a:blip r:embed="rId3" cstate="print"/>
          <a:stretch>
            <a:fillRect/>
          </a:stretch>
        </p:blipFill>
        <p:spPr>
          <a:xfrm>
            <a:off x="2133600" y="3810000"/>
            <a:ext cx="3591426" cy="590632"/>
          </a:xfrm>
          <a:prstGeom prst="rect">
            <a:avLst/>
          </a:prstGeom>
        </p:spPr>
      </p:pic>
      <p:pic>
        <p:nvPicPr>
          <p:cNvPr id="1026" name="Picture 2" descr="C:\Users\Vukan\Desktop\222222"/>
          <p:cNvPicPr>
            <a:picLocks noChangeAspect="1" noChangeArrowheads="1"/>
          </p:cNvPicPr>
          <p:nvPr/>
        </p:nvPicPr>
        <p:blipFill>
          <a:blip r:embed="rId4" cstate="print"/>
          <a:srcRect/>
          <a:stretch>
            <a:fillRect/>
          </a:stretch>
        </p:blipFill>
        <p:spPr bwMode="auto">
          <a:xfrm>
            <a:off x="4343400" y="4724400"/>
            <a:ext cx="3505200" cy="7239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Cyrl-RS" dirty="0" smtClean="0"/>
              <a:t>Кретање на стрелице</a:t>
            </a:r>
            <a:endParaRPr lang="en-US" dirty="0"/>
          </a:p>
        </p:txBody>
      </p:sp>
      <p:sp>
        <p:nvSpPr>
          <p:cNvPr id="3" name="Content Placeholder 2"/>
          <p:cNvSpPr>
            <a:spLocks noGrp="1"/>
          </p:cNvSpPr>
          <p:nvPr>
            <p:ph idx="1"/>
          </p:nvPr>
        </p:nvSpPr>
        <p:spPr/>
        <p:txBody>
          <a:bodyPr/>
          <a:lstStyle/>
          <a:p>
            <a:r>
              <a:rPr lang="sr-Cyrl-RS" sz="2400" dirty="0" smtClean="0"/>
              <a:t>Пошто је у претходној верзији кода могло кретање само уз помоћ </a:t>
            </a:r>
            <a:r>
              <a:rPr lang="en-US" sz="2400" dirty="0" err="1" smtClean="0"/>
              <a:t>awsd</a:t>
            </a:r>
            <a:r>
              <a:rPr lang="en-US" sz="2400" dirty="0" smtClean="0"/>
              <a:t> </a:t>
            </a:r>
            <a:r>
              <a:rPr lang="sr-Cyrl-RS" sz="2400" dirty="0" smtClean="0"/>
              <a:t>нова верзија је унапређена те је кретање у могуће и уз помоћ стрелица.</a:t>
            </a:r>
          </a:p>
          <a:p>
            <a:r>
              <a:rPr lang="sr-Cyrl-RS" sz="2400" dirty="0" smtClean="0"/>
              <a:t>Ево је и функција за то </a:t>
            </a:r>
            <a:r>
              <a:rPr lang="en-US" sz="2400" dirty="0" smtClean="0"/>
              <a:t>: </a:t>
            </a:r>
            <a:endParaRPr lang="sr-Cyrl-RS" sz="2400" dirty="0" smtClean="0"/>
          </a:p>
          <a:p>
            <a:endParaRPr lang="en-US" dirty="0"/>
          </a:p>
        </p:txBody>
      </p:sp>
      <p:pic>
        <p:nvPicPr>
          <p:cNvPr id="2050" name="Picture 2" descr="C:\Users\Vukan\Desktop\55555555555555555555"/>
          <p:cNvPicPr>
            <a:picLocks noChangeAspect="1" noChangeArrowheads="1"/>
          </p:cNvPicPr>
          <p:nvPr/>
        </p:nvPicPr>
        <p:blipFill>
          <a:blip r:embed="rId2" cstate="print"/>
          <a:srcRect/>
          <a:stretch>
            <a:fillRect/>
          </a:stretch>
        </p:blipFill>
        <p:spPr bwMode="auto">
          <a:xfrm>
            <a:off x="990600" y="3505200"/>
            <a:ext cx="7315200" cy="26670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sr-Cyrl-RS" sz="6000" dirty="0" smtClean="0"/>
              <a:t>КРАЈ</a:t>
            </a:r>
            <a:endParaRPr lang="en-US" sz="6000" dirty="0"/>
          </a:p>
        </p:txBody>
      </p:sp>
      <p:sp>
        <p:nvSpPr>
          <p:cNvPr id="3" name="Content Placeholder 2"/>
          <p:cNvSpPr>
            <a:spLocks noGrp="1"/>
          </p:cNvSpPr>
          <p:nvPr>
            <p:ph idx="1"/>
          </p:nvPr>
        </p:nvSpPr>
        <p:spPr/>
        <p:txBody>
          <a:bodyPr>
            <a:normAutofit/>
          </a:bodyPr>
          <a:lstStyle/>
          <a:p>
            <a:pPr algn="ctr"/>
            <a:r>
              <a:rPr lang="sr-Cyrl-RS" sz="6000" dirty="0" smtClean="0"/>
              <a:t>Хвала на пажњи </a:t>
            </a:r>
            <a:endParaRPr lang="en-US" sz="60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63</TotalTime>
  <Words>178</Words>
  <Application>Microsoft Office PowerPoint</Application>
  <PresentationFormat>On-screen Show (4:3)</PresentationFormat>
  <Paragraphs>18</Paragraphs>
  <Slides>7</Slides>
  <Notes>0</Notes>
  <HiddenSlides>0</HiddenSlides>
  <MMClips>1</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Module</vt:lpstr>
      <vt:lpstr>Schwärmen Racer Turbo</vt:lpstr>
      <vt:lpstr>Музика у игрици</vt:lpstr>
      <vt:lpstr>Звук мотора у игрици</vt:lpstr>
      <vt:lpstr>Zoom у игрици </vt:lpstr>
      <vt:lpstr>Поправке</vt:lpstr>
      <vt:lpstr>Кретање на стрелице</vt:lpstr>
      <vt:lpstr>КРАЈ</vt:lpstr>
    </vt:vector>
  </TitlesOfParts>
  <Company>by adguard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Schwärmen Racer Turbo</dc:title>
  <dc:creator>Vukan</dc:creator>
  <cp:lastModifiedBy>Vukan</cp:lastModifiedBy>
  <cp:revision>9</cp:revision>
  <dcterms:created xsi:type="dcterms:W3CDTF">2022-06-20T17:44:09Z</dcterms:created>
  <dcterms:modified xsi:type="dcterms:W3CDTF">2022-06-20T18:47:49Z</dcterms:modified>
</cp:coreProperties>
</file>