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9" r:id="rId3"/>
    <p:sldId id="261" r:id="rId4"/>
    <p:sldId id="303" r:id="rId5"/>
    <p:sldId id="302" r:id="rId6"/>
    <p:sldId id="301" r:id="rId7"/>
    <p:sldId id="305" r:id="rId8"/>
    <p:sldId id="304" r:id="rId9"/>
    <p:sldId id="308" r:id="rId10"/>
    <p:sldId id="307" r:id="rId11"/>
    <p:sldId id="306" r:id="rId12"/>
    <p:sldId id="264" r:id="rId13"/>
  </p:sldIdLst>
  <p:sldSz cx="9144000" cy="5143500" type="screen16x9"/>
  <p:notesSz cx="6858000" cy="9144000"/>
  <p:embeddedFontLs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Mulish" panose="020B0604020202020204" charset="0"/>
      <p:regular r:id="rId19"/>
      <p:bold r:id="rId20"/>
      <p:italic r:id="rId21"/>
      <p:boldItalic r:id="rId22"/>
    </p:embeddedFont>
    <p:embeddedFont>
      <p:font typeface="Fira Sans Extra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AF5264-1B87-40E1-A364-83D248CDC095}">
  <a:tblStyle styleId="{5BAF5264-1B87-40E1-A364-83D248CDC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5dd61c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5dd61c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76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5dd61c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5dd61c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1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85dd61ce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85dd61ce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85dd61c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85dd61ce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5dd61c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5dd61c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5dd61c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5dd61c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69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5dd61c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5dd61c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2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5dd61c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5dd61c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0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5dd61c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5dd61c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77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5dd61c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5dd61c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57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5dd61c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5dd61c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58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88250" y="1308775"/>
            <a:ext cx="4140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88250" y="4199000"/>
            <a:ext cx="4140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361900" y="2449550"/>
            <a:ext cx="706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15375" y="3325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367000" y="521225"/>
            <a:ext cx="709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367000" y="1258350"/>
            <a:ext cx="33222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62425" y="1639525"/>
            <a:ext cx="50709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952813" y="1945375"/>
            <a:ext cx="41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979938" y="2926700"/>
            <a:ext cx="40992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 Condensed"/>
              <a:buNone/>
              <a:defRPr sz="35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c.lukeonuk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292"/>
          <a:stretch/>
        </p:blipFill>
        <p:spPr>
          <a:xfrm>
            <a:off x="650321" y="-7475"/>
            <a:ext cx="3325331" cy="5150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37" y="6838"/>
            <a:ext cx="3015900" cy="5140400"/>
          </a:xfrm>
          <a:prstGeom prst="rect">
            <a:avLst/>
          </a:prstGeom>
        </p:spPr>
      </p:pic>
      <p:sp>
        <p:nvSpPr>
          <p:cNvPr id="135" name="Google Shape;135;p29"/>
          <p:cNvSpPr/>
          <p:nvPr/>
        </p:nvSpPr>
        <p:spPr>
          <a:xfrm>
            <a:off x="4664950" y="970625"/>
            <a:ext cx="3387300" cy="28566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9"/>
          <p:cNvSpPr/>
          <p:nvPr/>
        </p:nvSpPr>
        <p:spPr>
          <a:xfrm>
            <a:off x="4477500" y="1234650"/>
            <a:ext cx="3762000" cy="23286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ctrTitle"/>
          </p:nvPr>
        </p:nvSpPr>
        <p:spPr>
          <a:xfrm>
            <a:off x="4377467" y="1234650"/>
            <a:ext cx="4140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ME" dirty="0" smtClean="0"/>
              <a:t>Пројекат из програмирања</a:t>
            </a:r>
            <a:endParaRPr dirty="0"/>
          </a:p>
        </p:txBody>
      </p:sp>
      <p:sp>
        <p:nvSpPr>
          <p:cNvPr id="138" name="Google Shape;138;p29"/>
          <p:cNvSpPr txBox="1">
            <a:spLocks noGrp="1"/>
          </p:cNvSpPr>
          <p:nvPr>
            <p:ph type="subTitle" idx="1"/>
          </p:nvPr>
        </p:nvSpPr>
        <p:spPr>
          <a:xfrm>
            <a:off x="4288249" y="4199000"/>
            <a:ext cx="4319037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ME" dirty="0" smtClean="0"/>
              <a:t>Вук Милић, Лука Кресоја, Урош Матијаш, Милош Лазаревић, Никола Милатовић </a:t>
            </a:r>
            <a:endParaRPr dirty="0"/>
          </a:p>
        </p:txBody>
      </p:sp>
      <p:sp>
        <p:nvSpPr>
          <p:cNvPr id="144" name="Google Shape;144;p29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239500" y="1195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</a:rPr>
              <a:t>II</a:t>
            </a:r>
            <a:r>
              <a:rPr lang="en-US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607670" y="0"/>
            <a:ext cx="3367982" cy="5143500"/>
          </a:xfrm>
          <a:prstGeom prst="rect">
            <a:avLst/>
          </a:prstGeom>
          <a:gradFill>
            <a:gsLst>
              <a:gs pos="0">
                <a:srgbClr val="262444">
                  <a:alpha val="44313"/>
                </a:srgbClr>
              </a:gs>
              <a:gs pos="100000">
                <a:srgbClr val="070BB3">
                  <a:alpha val="4509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Google Shape;149;p29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Google Shape;150;p29"/>
          <p:cNvSpPr txBox="1"/>
          <p:nvPr/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SCHWARMEN RACER TURBO</a:t>
            </a:r>
            <a:endParaRPr sz="24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70" y="771294"/>
            <a:ext cx="7017094" cy="3947116"/>
          </a:xfrm>
          <a:prstGeom prst="rect">
            <a:avLst/>
          </a:prstGeom>
        </p:spPr>
      </p:pic>
      <p:sp>
        <p:nvSpPr>
          <p:cNvPr id="263" name="Google Shape;263;p34"/>
          <p:cNvSpPr/>
          <p:nvPr/>
        </p:nvSpPr>
        <p:spPr>
          <a:xfrm>
            <a:off x="6956696" y="510843"/>
            <a:ext cx="1474201" cy="67535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7073579" y="394100"/>
            <a:ext cx="1155585" cy="1002404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6591196" y="663155"/>
            <a:ext cx="2120349" cy="41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0</a:t>
            </a:r>
            <a:r>
              <a:rPr lang="sr-Cyrl-ME" sz="4000" dirty="0" smtClean="0"/>
              <a:t>3</a:t>
            </a:r>
            <a:endParaRPr sz="4000" dirty="0"/>
          </a:p>
        </p:txBody>
      </p:sp>
      <p:sp>
        <p:nvSpPr>
          <p:cNvPr id="268" name="Google Shape;268;p34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271" name="Google Shape;271;p34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34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70" y="771205"/>
            <a:ext cx="7017094" cy="3947115"/>
          </a:xfrm>
          <a:prstGeom prst="rect">
            <a:avLst/>
          </a:prstGeom>
        </p:spPr>
      </p:pic>
      <p:sp>
        <p:nvSpPr>
          <p:cNvPr id="263" name="Google Shape;263;p34"/>
          <p:cNvSpPr/>
          <p:nvPr/>
        </p:nvSpPr>
        <p:spPr>
          <a:xfrm>
            <a:off x="6956696" y="510843"/>
            <a:ext cx="1474201" cy="67535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7073579" y="394100"/>
            <a:ext cx="1155585" cy="1002404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6591196" y="663155"/>
            <a:ext cx="2120349" cy="41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0</a:t>
            </a:r>
            <a:r>
              <a:rPr lang="sr-Cyrl-ME" sz="4000" dirty="0" smtClean="0"/>
              <a:t>3</a:t>
            </a:r>
            <a:endParaRPr sz="4000" dirty="0"/>
          </a:p>
        </p:txBody>
      </p:sp>
      <p:sp>
        <p:nvSpPr>
          <p:cNvPr id="268" name="Google Shape;268;p34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271" name="Google Shape;271;p34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34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/>
          <p:nvPr/>
        </p:nvSpPr>
        <p:spPr>
          <a:xfrm>
            <a:off x="1267950" y="1670568"/>
            <a:ext cx="7260000" cy="18015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77612" y="1234650"/>
            <a:ext cx="5690700" cy="26745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367" name="Google Shape;367;p37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" name="Google Shape;368;p37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Google Shape;373;p37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ME" dirty="0" smtClean="0">
                <a:hlinkClick r:id="rId3"/>
              </a:rPr>
              <a:t>ИГРА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92902" y="692398"/>
            <a:ext cx="5138398" cy="376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/>
          <p:nvPr/>
        </p:nvSpPr>
        <p:spPr>
          <a:xfrm>
            <a:off x="5380200" y="1"/>
            <a:ext cx="3786545" cy="5143500"/>
          </a:xfrm>
          <a:prstGeom prst="rect">
            <a:avLst/>
          </a:prstGeom>
          <a:gradFill>
            <a:gsLst>
              <a:gs pos="0">
                <a:srgbClr val="262444">
                  <a:alpha val="44313"/>
                </a:srgbClr>
              </a:gs>
              <a:gs pos="100000">
                <a:srgbClr val="070BB3">
                  <a:alpha val="4509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942599" y="2084900"/>
            <a:ext cx="41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ME" dirty="0" smtClean="0"/>
              <a:t>Тема</a:t>
            </a: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979938" y="2926700"/>
            <a:ext cx="40992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Cyrl-ME" dirty="0" smtClean="0"/>
              <a:t>За тему смо одабрали симулатор вожње аутомобила у 8-битској атмосфери. Игру смо направили комбатибилну са скоро сваким рачунарским уређајем тако што смо је направили у оквиру веб сајта.</a:t>
            </a:r>
            <a:endParaRPr dirty="0"/>
          </a:p>
        </p:txBody>
      </p:sp>
      <p:sp>
        <p:nvSpPr>
          <p:cNvPr id="208" name="Google Shape;208;p32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SCHWARMEN RACER TURBO</a:t>
            </a:r>
            <a:endParaRPr sz="2400"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32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Google Shape;212;p32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Google Shape;219;p32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685068">
            <a:off x="3578482" y="2863870"/>
            <a:ext cx="4661687" cy="817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34634">
            <a:off x="4819742" y="4573390"/>
            <a:ext cx="1174870" cy="498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>
            <a:off x="3924525" y="1159715"/>
            <a:ext cx="1941900" cy="8679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4141097" y="949725"/>
            <a:ext cx="1522200" cy="12882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1361900" y="2449550"/>
            <a:ext cx="706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ME" dirty="0" smtClean="0"/>
              <a:t>ПОЧЕТАК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2715375" y="3325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ME" dirty="0" smtClean="0"/>
              <a:t>Почетна фаза игре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8" name="Google Shape;268;p34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271" name="Google Shape;271;p34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34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9" y="748220"/>
            <a:ext cx="8103703" cy="3950555"/>
          </a:xfrm>
          <a:prstGeom prst="rect">
            <a:avLst/>
          </a:prstGeom>
        </p:spPr>
      </p:pic>
      <p:sp>
        <p:nvSpPr>
          <p:cNvPr id="263" name="Google Shape;263;p34"/>
          <p:cNvSpPr/>
          <p:nvPr/>
        </p:nvSpPr>
        <p:spPr>
          <a:xfrm>
            <a:off x="6956696" y="510843"/>
            <a:ext cx="1474201" cy="67535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7073579" y="394100"/>
            <a:ext cx="1155585" cy="1002404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6591196" y="663155"/>
            <a:ext cx="2120349" cy="41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68" name="Google Shape;268;p34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271" name="Google Shape;271;p34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34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>
            <a:off x="3924525" y="1159715"/>
            <a:ext cx="1941900" cy="8679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4141097" y="949725"/>
            <a:ext cx="1522200" cy="12882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1361900" y="2449550"/>
            <a:ext cx="706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ME" dirty="0" smtClean="0"/>
              <a:t>ТЕКСТУРЕ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2715375" y="3325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ME" dirty="0" smtClean="0"/>
              <a:t>Средња фаза игре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68" name="Google Shape;268;p34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271" name="Google Shape;271;p34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34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9" y="891723"/>
            <a:ext cx="8103703" cy="3663549"/>
          </a:xfrm>
          <a:prstGeom prst="rect">
            <a:avLst/>
          </a:prstGeom>
        </p:spPr>
      </p:pic>
      <p:sp>
        <p:nvSpPr>
          <p:cNvPr id="263" name="Google Shape;263;p34"/>
          <p:cNvSpPr/>
          <p:nvPr/>
        </p:nvSpPr>
        <p:spPr>
          <a:xfrm>
            <a:off x="6956696" y="510843"/>
            <a:ext cx="1474201" cy="67535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7073579" y="394100"/>
            <a:ext cx="1155585" cy="1002404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6591196" y="663155"/>
            <a:ext cx="2120349" cy="41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0</a:t>
            </a:r>
            <a:r>
              <a:rPr lang="sr-Cyrl-ME" sz="4000" dirty="0" smtClean="0"/>
              <a:t>2</a:t>
            </a:r>
            <a:endParaRPr sz="4000" dirty="0"/>
          </a:p>
        </p:txBody>
      </p:sp>
      <p:sp>
        <p:nvSpPr>
          <p:cNvPr id="268" name="Google Shape;268;p34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271" name="Google Shape;271;p34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34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>
            <a:off x="3924525" y="1159715"/>
            <a:ext cx="1941900" cy="8679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4141097" y="949725"/>
            <a:ext cx="1522200" cy="12882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1361900" y="2449550"/>
            <a:ext cx="706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ME" dirty="0" smtClean="0"/>
              <a:t>ГОДИШЊА ДОБА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2715375" y="3325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ME" dirty="0" smtClean="0"/>
              <a:t>Текстуре позадине, брзиномер</a:t>
            </a:r>
            <a:r>
              <a:rPr lang="sr-Cyrl-ME" dirty="0"/>
              <a:t> </a:t>
            </a:r>
            <a:r>
              <a:rPr lang="sr-Cyrl-ME" dirty="0" smtClean="0"/>
              <a:t>и рекордна дистанца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68" name="Google Shape;268;p34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271" name="Google Shape;271;p34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34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70" y="771294"/>
            <a:ext cx="7017094" cy="3947115"/>
          </a:xfrm>
          <a:prstGeom prst="rect">
            <a:avLst/>
          </a:prstGeom>
        </p:spPr>
      </p:pic>
      <p:sp>
        <p:nvSpPr>
          <p:cNvPr id="263" name="Google Shape;263;p34"/>
          <p:cNvSpPr/>
          <p:nvPr/>
        </p:nvSpPr>
        <p:spPr>
          <a:xfrm>
            <a:off x="6956696" y="510843"/>
            <a:ext cx="1474201" cy="67535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7073579" y="394100"/>
            <a:ext cx="1155585" cy="1002404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6591196" y="663155"/>
            <a:ext cx="2120349" cy="41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0</a:t>
            </a:r>
            <a:r>
              <a:rPr lang="sr-Cyrl-ME" sz="4000" dirty="0" smtClean="0"/>
              <a:t>3</a:t>
            </a:r>
            <a:endParaRPr sz="4000" dirty="0"/>
          </a:p>
        </p:txBody>
      </p:sp>
      <p:sp>
        <p:nvSpPr>
          <p:cNvPr id="268" name="Google Shape;268;p34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271" name="Google Shape;271;p34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34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70" y="764498"/>
            <a:ext cx="7017094" cy="3947116"/>
          </a:xfrm>
          <a:prstGeom prst="rect">
            <a:avLst/>
          </a:prstGeom>
        </p:spPr>
      </p:pic>
      <p:sp>
        <p:nvSpPr>
          <p:cNvPr id="263" name="Google Shape;263;p34"/>
          <p:cNvSpPr/>
          <p:nvPr/>
        </p:nvSpPr>
        <p:spPr>
          <a:xfrm>
            <a:off x="6956696" y="510843"/>
            <a:ext cx="1474201" cy="67535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7073579" y="394100"/>
            <a:ext cx="1155585" cy="1002404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6591196" y="663155"/>
            <a:ext cx="2120349" cy="41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0</a:t>
            </a:r>
            <a:r>
              <a:rPr lang="sr-Cyrl-ME" sz="4000" dirty="0" smtClean="0"/>
              <a:t>3</a:t>
            </a:r>
            <a:endParaRPr sz="4000" dirty="0"/>
          </a:p>
        </p:txBody>
      </p:sp>
      <p:sp>
        <p:nvSpPr>
          <p:cNvPr id="268" name="Google Shape;268;p34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3860100"/>
            <a:ext cx="641700" cy="64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601550" y="1606650"/>
            <a:ext cx="3855000" cy="651900"/>
          </a:xfrm>
          <a:prstGeom prst="rect">
            <a:avLst/>
          </a:prstGeom>
          <a:gradFill>
            <a:gsLst>
              <a:gs pos="0">
                <a:srgbClr val="3E3B6F"/>
              </a:gs>
              <a:gs pos="100000">
                <a:srgbClr val="100F1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SCHWARMEN RACER TURBO</a:t>
            </a:r>
            <a:endParaRPr sz="2400" b="1" dirty="0">
              <a:solidFill>
                <a:schemeClr val="lt1"/>
              </a:solidFill>
              <a:sym typeface="Roboto Condensed"/>
            </a:endParaRPr>
          </a:p>
        </p:txBody>
      </p:sp>
      <p:sp>
        <p:nvSpPr>
          <p:cNvPr id="271" name="Google Shape;271;p34">
            <a:hlinkClick r:id="" action="ppaction://hlinkshowjump?jump=nextslide"/>
          </p:cNvPr>
          <p:cNvSpPr/>
          <p:nvPr/>
        </p:nvSpPr>
        <p:spPr>
          <a:xfrm>
            <a:off x="206589" y="4057062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34">
            <a:hlinkClick r:id="" action="ppaction://hlinkshowjump?jump=previousslide"/>
          </p:cNvPr>
          <p:cNvSpPr/>
          <p:nvPr/>
        </p:nvSpPr>
        <p:spPr>
          <a:xfrm flipH="1">
            <a:off x="206589" y="4698775"/>
            <a:ext cx="228533" cy="247772"/>
          </a:xfrm>
          <a:custGeom>
            <a:avLst/>
            <a:gdLst/>
            <a:ahLst/>
            <a:cxnLst/>
            <a:rect l="l" t="t" r="r" b="b"/>
            <a:pathLst>
              <a:path w="32706" h="35472" extrusionOk="0">
                <a:moveTo>
                  <a:pt x="301" y="0"/>
                </a:moveTo>
                <a:lnTo>
                  <a:pt x="32706" y="18709"/>
                </a:lnTo>
                <a:lnTo>
                  <a:pt x="0" y="35472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Google Shape;277;p3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09899" y="62900"/>
            <a:ext cx="10341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II</a:t>
            </a:r>
            <a:r>
              <a:rPr lang="en" sz="2400" b="1" baseline="-25000" dirty="0" smtClean="0">
                <a:solidFill>
                  <a:schemeClr val="lt1"/>
                </a:solidFill>
              </a:rPr>
              <a:t>9</a:t>
            </a:r>
            <a:endParaRPr sz="2400" b="1" baseline="-25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deo Games Designer &amp; Developer CV by Slidesgo">
  <a:themeElements>
    <a:clrScheme name="Simple Light">
      <a:dk1>
        <a:srgbClr val="10162F"/>
      </a:dk1>
      <a:lt1>
        <a:srgbClr val="FFFFFF"/>
      </a:lt1>
      <a:dk2>
        <a:srgbClr val="262444"/>
      </a:dk2>
      <a:lt2>
        <a:srgbClr val="931E9B"/>
      </a:lt2>
      <a:accent1>
        <a:srgbClr val="070BB3"/>
      </a:accent1>
      <a:accent2>
        <a:srgbClr val="EE3FA2"/>
      </a:accent2>
      <a:accent3>
        <a:srgbClr val="38087C"/>
      </a:accent3>
      <a:accent4>
        <a:srgbClr val="8F91E2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128</Words>
  <Application>Microsoft Office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Condensed</vt:lpstr>
      <vt:lpstr>Mulish</vt:lpstr>
      <vt:lpstr>Fira Sans Extra Condensed</vt:lpstr>
      <vt:lpstr>Arial</vt:lpstr>
      <vt:lpstr>Video Games Designer &amp; Developer CV by Slidesgo</vt:lpstr>
      <vt:lpstr>Пројекат из програмирања</vt:lpstr>
      <vt:lpstr>Тема</vt:lpstr>
      <vt:lpstr>ПОЧЕТАК</vt:lpstr>
      <vt:lpstr>01</vt:lpstr>
      <vt:lpstr>ТЕКСТУРЕ</vt:lpstr>
      <vt:lpstr>02</vt:lpstr>
      <vt:lpstr>ГОДИШЊА ДОБА</vt:lpstr>
      <vt:lpstr>03</vt:lpstr>
      <vt:lpstr>03</vt:lpstr>
      <vt:lpstr>03</vt:lpstr>
      <vt:lpstr>03</vt:lpstr>
      <vt:lpstr>SCHWARMEN RACER TURBO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Пројекат из програмирања</dc:title>
  <dc:creator>A</dc:creator>
  <cp:lastModifiedBy>A</cp:lastModifiedBy>
  <cp:revision>8</cp:revision>
  <dcterms:modified xsi:type="dcterms:W3CDTF">2021-12-18T15:45:11Z</dcterms:modified>
</cp:coreProperties>
</file>