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6" r:id="rId4"/>
    <p:sldId id="258" r:id="rId5"/>
    <p:sldId id="259" r:id="rId6"/>
    <p:sldId id="268" r:id="rId7"/>
    <p:sldId id="269" r:id="rId8"/>
    <p:sldId id="271" r:id="rId9"/>
    <p:sldId id="260" r:id="rId10"/>
    <p:sldId id="277" r:id="rId11"/>
    <p:sldId id="262" r:id="rId12"/>
    <p:sldId id="265" r:id="rId13"/>
    <p:sldId id="261" r:id="rId14"/>
    <p:sldId id="263" r:id="rId15"/>
    <p:sldId id="264" r:id="rId16"/>
    <p:sldId id="266" r:id="rId17"/>
    <p:sldId id="272" r:id="rId18"/>
    <p:sldId id="267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1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47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853A03-269F-4C17-A3B0-00CEBFAA091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ABB0E-7C6D-4192-808F-DB21F13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CC31E-B8A0-4878-8E81-2FEE6140F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五子棋大作业展示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99E85B-D14D-4B58-9FD4-68F498608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冯朝芃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2012039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计算机科学与技术 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1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40BF1BE-45C1-4CD6-9E91-DB96976CB038}"/>
              </a:ext>
            </a:extLst>
          </p:cNvPr>
          <p:cNvSpPr txBox="1">
            <a:spLocks/>
          </p:cNvSpPr>
          <p:nvPr/>
        </p:nvSpPr>
        <p:spPr>
          <a:xfrm>
            <a:off x="1031987" y="2465377"/>
            <a:ext cx="7080026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网络对战部分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692D-5A46-41CC-BACF-9BF42F78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模式例析</a:t>
            </a:r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6F2A64-C20D-469B-BE7D-0491E30E0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3" y="2111618"/>
            <a:ext cx="7489833" cy="3539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57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928AF-5A79-4281-ABEC-E8221E37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遇到的问题：如何决定先手后手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FCA17-55FD-461A-8A5F-E42F0D79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选的不一样：天下太平</a:t>
            </a:r>
            <a:endParaRPr lang="en-US" altLang="zh-CN" sz="3600" dirty="0"/>
          </a:p>
          <a:p>
            <a:r>
              <a:rPr lang="zh-CN" altLang="en-US" sz="3600" dirty="0"/>
              <a:t>选的一样：发过来的消息带时间戳，看谁早听谁的</a:t>
            </a:r>
            <a:endParaRPr lang="en-US" altLang="zh-CN" sz="3600" dirty="0"/>
          </a:p>
          <a:p>
            <a:pPr marL="27675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804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C2-A87C-49E2-AFA2-91405F34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“一枚棋子”该包含什么？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50246-DA05-4D39-8623-C908135E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5" y="1732450"/>
            <a:ext cx="7994763" cy="45159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/>
              <a:t>一颗棋子</a:t>
            </a:r>
            <a:endParaRPr lang="en-US" altLang="zh-CN" sz="3200" dirty="0"/>
          </a:p>
          <a:p>
            <a:pPr lvl="1"/>
            <a:r>
              <a:rPr lang="zh-CN" altLang="en-US" sz="2800" dirty="0"/>
              <a:t>行列</a:t>
            </a:r>
            <a:endParaRPr lang="en-US" altLang="zh-CN" sz="2800" dirty="0"/>
          </a:p>
          <a:p>
            <a:pPr lvl="1"/>
            <a:r>
              <a:rPr lang="zh-CN" altLang="en-US" sz="2800" dirty="0"/>
              <a:t>颜色</a:t>
            </a:r>
            <a:endParaRPr lang="en-US" altLang="zh-CN" sz="2800" dirty="0"/>
          </a:p>
          <a:p>
            <a:r>
              <a:rPr lang="zh-CN" altLang="en-US" sz="3200" dirty="0"/>
              <a:t>行动信息</a:t>
            </a:r>
            <a:endParaRPr lang="en-US" altLang="zh-CN" sz="3200" dirty="0"/>
          </a:p>
          <a:p>
            <a:pPr lvl="1"/>
            <a:r>
              <a:rPr lang="zh-CN" altLang="en-US" sz="2800" dirty="0"/>
              <a:t>悔棋</a:t>
            </a:r>
            <a:endParaRPr lang="en-US" altLang="zh-CN" sz="2800" dirty="0"/>
          </a:p>
          <a:p>
            <a:pPr lvl="1"/>
            <a:r>
              <a:rPr lang="zh-CN" altLang="en-US" sz="2800" dirty="0"/>
              <a:t>投降</a:t>
            </a:r>
            <a:endParaRPr lang="en-US" altLang="zh-CN" sz="2800" dirty="0"/>
          </a:p>
          <a:p>
            <a:pPr lvl="1"/>
            <a:r>
              <a:rPr lang="zh-CN" altLang="en-US" sz="2800" dirty="0"/>
              <a:t>下棋</a:t>
            </a:r>
            <a:endParaRPr lang="en-US" altLang="zh-CN" sz="2800" dirty="0"/>
          </a:p>
          <a:p>
            <a:pPr lvl="1"/>
            <a:r>
              <a:rPr lang="zh-CN" altLang="en-US" sz="2800" dirty="0"/>
              <a:t>发文本</a:t>
            </a:r>
            <a:endParaRPr lang="en-US" altLang="zh-CN" sz="2800" dirty="0"/>
          </a:p>
          <a:p>
            <a:r>
              <a:rPr lang="zh-CN" altLang="en-US" sz="3200" dirty="0"/>
              <a:t>文本信息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118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F3853-D6FF-4720-A379-2FC86A6D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遇到的问题：如何不抢先下棋？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C0B41-22C6-4D73-A56C-643DD6BF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通过状态设置</a:t>
            </a:r>
            <a:endParaRPr lang="en-US" altLang="zh-CN" sz="3200" dirty="0"/>
          </a:p>
          <a:p>
            <a:pPr lvl="1"/>
            <a:r>
              <a:rPr lang="zh-CN" altLang="en-US" sz="2800" dirty="0"/>
              <a:t>等待</a:t>
            </a:r>
            <a:endParaRPr lang="en-US" altLang="zh-CN" sz="2800" dirty="0"/>
          </a:p>
          <a:p>
            <a:pPr lvl="1"/>
            <a:r>
              <a:rPr lang="zh-CN" altLang="en-US" sz="2800" dirty="0"/>
              <a:t>下棋</a:t>
            </a:r>
            <a:endParaRPr lang="en-US" altLang="zh-CN" sz="2800" dirty="0"/>
          </a:p>
          <a:p>
            <a:pPr lvl="1"/>
            <a:r>
              <a:rPr lang="zh-CN" altLang="en-US" sz="2800" dirty="0"/>
              <a:t>结束</a:t>
            </a:r>
            <a:endParaRPr lang="en-US" altLang="zh-CN" sz="2800" dirty="0"/>
          </a:p>
          <a:p>
            <a:pPr lvl="1"/>
            <a:r>
              <a:rPr lang="zh-CN" altLang="en-US" sz="2800" dirty="0"/>
              <a:t>空状态</a:t>
            </a:r>
            <a:endParaRPr lang="en-US" altLang="zh-CN" sz="2800" dirty="0"/>
          </a:p>
          <a:p>
            <a:r>
              <a:rPr lang="zh-CN" altLang="en-US" sz="3200" dirty="0"/>
              <a:t>未处于下棋状态时，</a:t>
            </a:r>
            <a:r>
              <a:rPr lang="en-US" altLang="zh-CN" sz="3200" dirty="0"/>
              <a:t>Controller</a:t>
            </a:r>
            <a:r>
              <a:rPr lang="zh-CN" altLang="en-US" sz="3200" dirty="0"/>
              <a:t>不响应</a:t>
            </a:r>
            <a:r>
              <a:rPr lang="en-US" altLang="zh-CN" sz="3200" dirty="0"/>
              <a:t>Viewer</a:t>
            </a:r>
            <a:r>
              <a:rPr lang="zh-CN" altLang="en-US" sz="3200" dirty="0"/>
              <a:t>的下棋事件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8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006C7-562E-4921-86B4-B1AD6045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下棋时间图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0A784E-157B-464E-9C57-9FA44FAB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7" y="1512872"/>
            <a:ext cx="5343684" cy="5119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122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CA37-989F-43A9-BD4A-807892C7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邮局</a:t>
            </a:r>
            <a:r>
              <a:rPr lang="en-US" altLang="zh-CN" dirty="0"/>
              <a:t>post</a:t>
            </a:r>
            <a:r>
              <a:rPr lang="zh-CN" altLang="en-US" dirty="0"/>
              <a:t>：发送棋子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E70278-1F7A-4BD1-B574-86AFC3E3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32" y="1514472"/>
            <a:ext cx="5012735" cy="5247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290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F2D9-5B0C-4927-B47A-4F81D099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F0F1F-1539-418E-B0D0-001FA55B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UDP</a:t>
            </a:r>
            <a:r>
              <a:rPr lang="zh-CN" altLang="en-US" sz="3600" dirty="0"/>
              <a:t>真的会丢失</a:t>
            </a:r>
            <a:endParaRPr lang="en-US" altLang="zh-CN" sz="3600" dirty="0"/>
          </a:p>
          <a:p>
            <a:pPr lvl="1"/>
            <a:r>
              <a:rPr lang="zh-CN" altLang="en-US" sz="3200" dirty="0"/>
              <a:t>重要的事情说三遍</a:t>
            </a:r>
            <a:endParaRPr lang="en-US" altLang="zh-CN" sz="3200" dirty="0"/>
          </a:p>
          <a:p>
            <a:pPr lvl="1"/>
            <a:r>
              <a:rPr lang="zh-CN" altLang="en-US" sz="3200" dirty="0"/>
              <a:t>如何过滤</a:t>
            </a:r>
            <a:endParaRPr lang="en-US" altLang="zh-CN" sz="3200" dirty="0"/>
          </a:p>
          <a:p>
            <a:pPr lvl="1"/>
            <a:r>
              <a:rPr lang="zh-CN" altLang="en-US" sz="3200" dirty="0"/>
              <a:t>时间戳</a:t>
            </a:r>
            <a:endParaRPr lang="en-US" altLang="zh-CN" sz="3200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DC1BE-8CD7-4C08-8B48-93824712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73" y="3315961"/>
            <a:ext cx="3806616" cy="20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25F8-60A0-42DA-BA79-34D782B6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问题、反思、改进方向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21378-4F38-40E4-BA38-907908E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所有的网络消息都应该有时间戳</a:t>
            </a:r>
            <a:endParaRPr lang="en-US" altLang="zh-CN" dirty="0"/>
          </a:p>
          <a:p>
            <a:pPr lvl="1"/>
            <a:r>
              <a:rPr lang="zh-CN" altLang="en-US" dirty="0"/>
              <a:t>避免重发过滤不掉</a:t>
            </a:r>
            <a:endParaRPr lang="en-US" altLang="zh-CN" dirty="0"/>
          </a:p>
          <a:p>
            <a:pPr lvl="1"/>
            <a:r>
              <a:rPr lang="zh-CN" altLang="en-US" dirty="0"/>
              <a:t>别浪费代码）</a:t>
            </a:r>
            <a:endParaRPr lang="en-US" altLang="zh-CN" dirty="0"/>
          </a:p>
          <a:p>
            <a:r>
              <a:rPr lang="zh-CN" altLang="en-US" dirty="0"/>
              <a:t>没有旁观模式</a:t>
            </a:r>
            <a:endParaRPr lang="en-US" altLang="zh-CN" dirty="0"/>
          </a:p>
          <a:p>
            <a:pPr lvl="1"/>
            <a:r>
              <a:rPr lang="en-US" dirty="0" err="1"/>
              <a:t>WatcherList</a:t>
            </a:r>
            <a:r>
              <a:rPr lang="zh-CN" altLang="en-US" dirty="0"/>
              <a:t>的加入</a:t>
            </a:r>
            <a:endParaRPr lang="en-US" altLang="zh-CN" dirty="0"/>
          </a:p>
          <a:p>
            <a:pPr lvl="1"/>
            <a:r>
              <a:rPr lang="zh-CN" altLang="en-US" dirty="0"/>
              <a:t>分配更多的对战端口</a:t>
            </a:r>
            <a:endParaRPr lang="en-US" altLang="zh-CN" dirty="0"/>
          </a:p>
          <a:p>
            <a:pPr lvl="1"/>
            <a:r>
              <a:rPr lang="en-US" altLang="zh-CN" dirty="0"/>
              <a:t>Post</a:t>
            </a:r>
            <a:r>
              <a:rPr lang="zh-CN" altLang="en-US" dirty="0"/>
              <a:t>发给一个列表</a:t>
            </a:r>
            <a:endParaRPr lang="en-US" altLang="zh-CN" dirty="0"/>
          </a:p>
          <a:p>
            <a:r>
              <a:rPr lang="zh-CN" altLang="en-US" dirty="0"/>
              <a:t>应该使用</a:t>
            </a:r>
            <a:r>
              <a:rPr lang="en-US" altLang="zh-CN" dirty="0"/>
              <a:t>TCP?</a:t>
            </a:r>
          </a:p>
          <a:p>
            <a:pPr lvl="1"/>
            <a:r>
              <a:rPr lang="zh-CN" altLang="en-US" dirty="0"/>
              <a:t>对，应该使用</a:t>
            </a:r>
            <a:r>
              <a:rPr lang="en-US" altLang="zh-CN" dirty="0"/>
              <a:t>TCP</a:t>
            </a:r>
          </a:p>
          <a:p>
            <a:r>
              <a:rPr lang="zh-CN" altLang="en-US" dirty="0"/>
              <a:t>占用的端口太多？</a:t>
            </a:r>
            <a:endParaRPr lang="en-US" altLang="zh-CN" dirty="0"/>
          </a:p>
          <a:p>
            <a:pPr lvl="1"/>
            <a:r>
              <a:rPr lang="zh-CN" altLang="en-US" dirty="0"/>
              <a:t>如果我有更多电脑</a:t>
            </a:r>
            <a:r>
              <a:rPr lang="en-US" altLang="zh-CN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25F8-60A0-42DA-BA79-34D782B6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问题、反思、改进方向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8761AC-7778-4736-B147-94EFCA9D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58" y="1424965"/>
            <a:ext cx="5002084" cy="5294973"/>
          </a:xfrm>
        </p:spPr>
      </p:pic>
    </p:spTree>
    <p:extLst>
      <p:ext uri="{BB962C8B-B14F-4D97-AF65-F5344CB8AC3E}">
        <p14:creationId xmlns:p14="http://schemas.microsoft.com/office/powerpoint/2010/main" val="35260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11E7-52E0-47E5-858A-423D0A6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问题与挑战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697A-6946-490D-B337-A632ADC7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游戏大厅的网络架构</a:t>
            </a:r>
            <a:endParaRPr lang="en-US" altLang="zh-CN" dirty="0"/>
          </a:p>
          <a:p>
            <a:pPr lvl="1"/>
            <a:r>
              <a:rPr lang="zh-CN" altLang="en-US" dirty="0"/>
              <a:t>要不要有中心服务端？</a:t>
            </a:r>
            <a:endParaRPr lang="en-US" altLang="zh-CN" dirty="0"/>
          </a:p>
          <a:p>
            <a:pPr lvl="1"/>
            <a:r>
              <a:rPr lang="zh-CN" altLang="en-US" dirty="0"/>
              <a:t>如何保障房间列表同一？</a:t>
            </a:r>
            <a:endParaRPr lang="en-US" altLang="zh-CN" dirty="0"/>
          </a:p>
          <a:p>
            <a:pPr lvl="1"/>
            <a:r>
              <a:rPr lang="zh-CN" altLang="en-US" dirty="0"/>
              <a:t>如何加入一个现存房间？</a:t>
            </a:r>
            <a:endParaRPr lang="en-US" altLang="zh-CN" dirty="0"/>
          </a:p>
          <a:p>
            <a:r>
              <a:rPr lang="zh-CN" altLang="en-US" dirty="0"/>
              <a:t>游戏大厅与游戏界面的关系？</a:t>
            </a:r>
            <a:endParaRPr lang="en-US" altLang="zh-CN" dirty="0"/>
          </a:p>
          <a:p>
            <a:r>
              <a:rPr lang="zh-CN" altLang="en-US" dirty="0"/>
              <a:t>如何区分敌我？</a:t>
            </a:r>
            <a:endParaRPr lang="en-US" altLang="zh-CN" dirty="0"/>
          </a:p>
          <a:p>
            <a:pPr lvl="1"/>
            <a:r>
              <a:rPr lang="zh-CN" altLang="en-US" dirty="0"/>
              <a:t>在传递房间时？</a:t>
            </a:r>
            <a:endParaRPr lang="en-US" altLang="zh-CN" dirty="0"/>
          </a:p>
          <a:p>
            <a:pPr lvl="1"/>
            <a:r>
              <a:rPr lang="zh-CN" altLang="en-US" dirty="0"/>
              <a:t>在对战时？</a:t>
            </a:r>
            <a:endParaRPr lang="en-US" altLang="zh-CN" dirty="0"/>
          </a:p>
          <a:p>
            <a:r>
              <a:rPr lang="zh-CN" altLang="en-US" dirty="0"/>
              <a:t>悔棋和投降？</a:t>
            </a:r>
            <a:endParaRPr lang="en-US" altLang="zh-CN" dirty="0"/>
          </a:p>
          <a:p>
            <a:r>
              <a:rPr lang="zh-CN" altLang="en-US" dirty="0"/>
              <a:t>文件存取相关问题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01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CC63-85AD-4E27-BB21-2444A93E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2DB5A3-3D9E-4C93-899A-D1C51D82E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57" y="2156223"/>
            <a:ext cx="6271343" cy="3044428"/>
          </a:xfrm>
        </p:spPr>
      </p:pic>
    </p:spTree>
    <p:extLst>
      <p:ext uri="{BB962C8B-B14F-4D97-AF65-F5344CB8AC3E}">
        <p14:creationId xmlns:p14="http://schemas.microsoft.com/office/powerpoint/2010/main" val="148917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FCEA9-2C4A-40A6-B9A8-99D3692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文件的发送、对象的存取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D5FBF-EE75-4A76-816C-990E7537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FileOut</a:t>
            </a:r>
            <a:r>
              <a:rPr lang="en-US" altLang="zh-CN" dirty="0"/>
              <a:t>/In</a:t>
            </a:r>
            <a:r>
              <a:rPr lang="zh-CN" altLang="en-US" dirty="0"/>
              <a:t>putStream</a:t>
            </a:r>
            <a:endParaRPr lang="en-US" altLang="zh-CN" dirty="0"/>
          </a:p>
          <a:p>
            <a:r>
              <a:rPr lang="zh-CN" altLang="en-US" dirty="0"/>
              <a:t>ByteArrayOut</a:t>
            </a:r>
            <a:r>
              <a:rPr lang="en-US" altLang="zh-CN" dirty="0"/>
              <a:t>/In</a:t>
            </a:r>
            <a:r>
              <a:rPr lang="zh-CN" altLang="en-US" dirty="0"/>
              <a:t>putStream</a:t>
            </a:r>
            <a:endParaRPr lang="en-US" altLang="zh-CN" dirty="0"/>
          </a:p>
          <a:p>
            <a:r>
              <a:rPr lang="zh-CN" altLang="en-US" dirty="0"/>
              <a:t>Object</a:t>
            </a:r>
            <a:r>
              <a:rPr lang="en-US" altLang="zh-CN" dirty="0"/>
              <a:t>Out/</a:t>
            </a:r>
            <a:r>
              <a:rPr lang="zh-CN" altLang="en-US" dirty="0"/>
              <a:t>InputStream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0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C204-E5EC-48A7-A668-0A1BFFB0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问题的解决：网络部分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030F5-D2E7-4C2E-BCB9-1B8ED47A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全部基于</a:t>
            </a:r>
            <a:r>
              <a:rPr lang="en-US" altLang="zh-CN" dirty="0"/>
              <a:t>UDP</a:t>
            </a:r>
          </a:p>
          <a:p>
            <a:r>
              <a:rPr lang="zh-CN" altLang="en-US" dirty="0"/>
              <a:t>实现了游戏大厅、网络对战、聊天等功能</a:t>
            </a:r>
            <a:endParaRPr lang="en-US" altLang="zh-CN" dirty="0"/>
          </a:p>
          <a:p>
            <a:r>
              <a:rPr lang="zh-CN" altLang="en-US" dirty="0"/>
              <a:t>客户端和对战面板全部基于</a:t>
            </a:r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556B-05A6-4341-82B3-E5A334D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网络架构解析</a:t>
            </a:r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F614078-C9C8-465A-BFA3-F6448D323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39027"/>
            <a:ext cx="7765256" cy="2678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5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1F8-B686-4BD7-B722-90921975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客户端启动流程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8E8587-E503-4899-B6DC-8E50993E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774520"/>
            <a:ext cx="7765256" cy="1807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540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7E9C-20ED-48A3-9CF3-0362CE8B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遇到的问题：</a:t>
            </a:r>
            <a:br>
              <a:rPr lang="en-US" altLang="zh-CN" dirty="0"/>
            </a:br>
            <a:r>
              <a:rPr lang="zh-CN" altLang="en-US" dirty="0"/>
              <a:t>端口分配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431176-5041-4E16-9A86-980C2B158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45" y="156164"/>
            <a:ext cx="3023813" cy="6481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92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6B9D-A52E-409D-A4EF-BE5DECD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CC7866-7F92-494E-9BDC-2ED3FE56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08" y="53420"/>
            <a:ext cx="6110648" cy="6748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544E14-1F5F-4BCD-B096-4D3854E39055}"/>
              </a:ext>
            </a:extLst>
          </p:cNvPr>
          <p:cNvSpPr txBox="1"/>
          <p:nvPr/>
        </p:nvSpPr>
        <p:spPr>
          <a:xfrm>
            <a:off x="905479" y="2497873"/>
            <a:ext cx="1672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主服务端侧如何处理收发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392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FA6D4-D386-40E9-921B-624D32C7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24CEA8-8DEA-427C-BA5C-08BED32E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49" y="52948"/>
            <a:ext cx="5976446" cy="6752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B2E831-1AC3-4EF1-A58D-D9CA36ABE78C}"/>
              </a:ext>
            </a:extLst>
          </p:cNvPr>
          <p:cNvSpPr txBox="1"/>
          <p:nvPr/>
        </p:nvSpPr>
        <p:spPr>
          <a:xfrm>
            <a:off x="905479" y="2497873"/>
            <a:ext cx="1672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从服务端侧如何处理收发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53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3C95E-69FF-444D-A637-BBD1019F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遇到的问题：为了能在本地同时运行做出的妥协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25C217-7BC5-41D3-B3EA-0391E8EC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8" y="2120538"/>
            <a:ext cx="8488684" cy="4008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283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235</TotalTime>
  <Words>341</Words>
  <Application>Microsoft Office PowerPoint</Application>
  <PresentationFormat>全屏显示(4:3)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楷体</vt:lpstr>
      <vt:lpstr>Arial</vt:lpstr>
      <vt:lpstr>Calisto MT</vt:lpstr>
      <vt:lpstr>Wingdings 2</vt:lpstr>
      <vt:lpstr>石板</vt:lpstr>
      <vt:lpstr>五子棋大作业展示</vt:lpstr>
      <vt:lpstr>问题与挑战</vt:lpstr>
      <vt:lpstr>问题的解决：网络部分</vt:lpstr>
      <vt:lpstr>网络架构解析</vt:lpstr>
      <vt:lpstr>客户端启动流程</vt:lpstr>
      <vt:lpstr>遇到的问题： 端口分配</vt:lpstr>
      <vt:lpstr>PowerPoint 演示文稿</vt:lpstr>
      <vt:lpstr>PowerPoint 演示文稿</vt:lpstr>
      <vt:lpstr>遇到的问题：为了能在本地同时运行做出的妥协</vt:lpstr>
      <vt:lpstr>PowerPoint 演示文稿</vt:lpstr>
      <vt:lpstr>MVC模式例析</vt:lpstr>
      <vt:lpstr>遇到的问题：如何决定先手后手</vt:lpstr>
      <vt:lpstr>“一枚棋子”该包含什么？</vt:lpstr>
      <vt:lpstr>遇到的问题：如何不抢先下棋？</vt:lpstr>
      <vt:lpstr>下棋时间图</vt:lpstr>
      <vt:lpstr>邮局post：发送棋子</vt:lpstr>
      <vt:lpstr>遇到的问题</vt:lpstr>
      <vt:lpstr>问题、反思、改进方向</vt:lpstr>
      <vt:lpstr>问题、反思、改进方向</vt:lpstr>
      <vt:lpstr>导入包</vt:lpstr>
      <vt:lpstr>文件的发送、对象的存取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五子棋大作业展示</dc:title>
  <dc:creator>Lingo Isaac</dc:creator>
  <cp:lastModifiedBy>Lingo Isaac</cp:lastModifiedBy>
  <cp:revision>5</cp:revision>
  <dcterms:created xsi:type="dcterms:W3CDTF">2021-12-21T10:18:17Z</dcterms:created>
  <dcterms:modified xsi:type="dcterms:W3CDTF">2021-12-21T14:13:19Z</dcterms:modified>
</cp:coreProperties>
</file>