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9" r:id="rId2"/>
    <p:sldId id="259" r:id="rId3"/>
    <p:sldId id="260" r:id="rId4"/>
    <p:sldId id="268" r:id="rId5"/>
    <p:sldId id="261" r:id="rId6"/>
    <p:sldId id="262"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EE1FD-4AB6-8143-996A-F1F65A865390}" v="426" dt="2024-02-26T11:04:19.551"/>
    <p1510:client id="{D81E866E-DB50-BC43-A86C-5D8FCEDAF7AC}" v="16" dt="2024-02-26T09:43:43.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6"/>
    <p:restoredTop sz="96654"/>
  </p:normalViewPr>
  <p:slideViewPr>
    <p:cSldViewPr snapToGrid="0">
      <p:cViewPr varScale="1">
        <p:scale>
          <a:sx n="90" d="100"/>
          <a:sy n="90" d="100"/>
        </p:scale>
        <p:origin x="232"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John Power (Umail)" userId="129a307a-e52d-4aef-a1e3-054b911c5ae6" providerId="ADAL" clId="{D81E866E-DB50-BC43-A86C-5D8FCEDAF7AC}"/>
    <pc:docChg chg="undo custSel addSld delSld modSld">
      <pc:chgData name="Luke John Power (Umail)" userId="129a307a-e52d-4aef-a1e3-054b911c5ae6" providerId="ADAL" clId="{D81E866E-DB50-BC43-A86C-5D8FCEDAF7AC}" dt="2024-02-26T09:43:43.644" v="17" actId="1076"/>
      <pc:docMkLst>
        <pc:docMk/>
      </pc:docMkLst>
      <pc:sldChg chg="addSp delSp modSp">
        <pc:chgData name="Luke John Power (Umail)" userId="129a307a-e52d-4aef-a1e3-054b911c5ae6" providerId="ADAL" clId="{D81E866E-DB50-BC43-A86C-5D8FCEDAF7AC}" dt="2024-02-26T09:41:38.457" v="3" actId="26606"/>
        <pc:sldMkLst>
          <pc:docMk/>
          <pc:sldMk cId="0" sldId="259"/>
        </pc:sldMkLst>
        <pc:spChg chg="mod">
          <ac:chgData name="Luke John Power (Umail)" userId="129a307a-e52d-4aef-a1e3-054b911c5ae6" providerId="ADAL" clId="{D81E866E-DB50-BC43-A86C-5D8FCEDAF7AC}" dt="2024-02-26T09:41:38.457" v="3" actId="26606"/>
          <ac:spMkLst>
            <pc:docMk/>
            <pc:sldMk cId="0" sldId="259"/>
            <ac:spMk id="2" creationId="{00000000-0000-0000-0000-000000000000}"/>
          </ac:spMkLst>
        </pc:spChg>
        <pc:spChg chg="del">
          <ac:chgData name="Luke John Power (Umail)" userId="129a307a-e52d-4aef-a1e3-054b911c5ae6" providerId="ADAL" clId="{D81E866E-DB50-BC43-A86C-5D8FCEDAF7AC}" dt="2024-02-26T09:41:38.457" v="3" actId="26606"/>
          <ac:spMkLst>
            <pc:docMk/>
            <pc:sldMk cId="0" sldId="259"/>
            <ac:spMk id="10" creationId="{16AC3602-3348-4F31-9E43-076B03514ECB}"/>
          </ac:spMkLst>
        </pc:spChg>
        <pc:spChg chg="del">
          <ac:chgData name="Luke John Power (Umail)" userId="129a307a-e52d-4aef-a1e3-054b911c5ae6" providerId="ADAL" clId="{D81E866E-DB50-BC43-A86C-5D8FCEDAF7AC}" dt="2024-02-26T09:41:38.457" v="3" actId="26606"/>
          <ac:spMkLst>
            <pc:docMk/>
            <pc:sldMk cId="0" sldId="259"/>
            <ac:spMk id="12" creationId="{394094B0-A6C9-44BE-9042-66EF0612F625}"/>
          </ac:spMkLst>
        </pc:spChg>
        <pc:spChg chg="del">
          <ac:chgData name="Luke John Power (Umail)" userId="129a307a-e52d-4aef-a1e3-054b911c5ae6" providerId="ADAL" clId="{D81E866E-DB50-BC43-A86C-5D8FCEDAF7AC}" dt="2024-02-26T09:41:38.457" v="3" actId="26606"/>
          <ac:spMkLst>
            <pc:docMk/>
            <pc:sldMk cId="0" sldId="259"/>
            <ac:spMk id="14" creationId="{64C2CA96-0B16-4AA7-B340-33044D238597}"/>
          </ac:spMkLst>
        </pc:spChg>
        <pc:spChg chg="del">
          <ac:chgData name="Luke John Power (Umail)" userId="129a307a-e52d-4aef-a1e3-054b911c5ae6" providerId="ADAL" clId="{D81E866E-DB50-BC43-A86C-5D8FCEDAF7AC}" dt="2024-02-26T09:41:38.457" v="3" actId="26606"/>
          <ac:spMkLst>
            <pc:docMk/>
            <pc:sldMk cId="0" sldId="259"/>
            <ac:spMk id="16" creationId="{1D50D7A8-F1D5-4306-8A9B-DD7A73EB8BCE}"/>
          </ac:spMkLst>
        </pc:spChg>
        <pc:spChg chg="add">
          <ac:chgData name="Luke John Power (Umail)" userId="129a307a-e52d-4aef-a1e3-054b911c5ae6" providerId="ADAL" clId="{D81E866E-DB50-BC43-A86C-5D8FCEDAF7AC}" dt="2024-02-26T09:41:38.457" v="3" actId="26606"/>
          <ac:spMkLst>
            <pc:docMk/>
            <pc:sldMk cId="0" sldId="259"/>
            <ac:spMk id="21" creationId="{B50AB553-2A96-4A92-96F2-93548E096954}"/>
          </ac:spMkLst>
        </pc:spChg>
        <pc:graphicFrameChg chg="mod modGraphic">
          <ac:chgData name="Luke John Power (Umail)" userId="129a307a-e52d-4aef-a1e3-054b911c5ae6" providerId="ADAL" clId="{D81E866E-DB50-BC43-A86C-5D8FCEDAF7AC}" dt="2024-02-26T09:41:38.457" v="3" actId="26606"/>
          <ac:graphicFrameMkLst>
            <pc:docMk/>
            <pc:sldMk cId="0" sldId="259"/>
            <ac:graphicFrameMk id="5" creationId="{EA73FA54-352D-3A04-18C9-6B01AC12C5A9}"/>
          </ac:graphicFrameMkLst>
        </pc:graphicFrameChg>
      </pc:sldChg>
      <pc:sldChg chg="addSp delSp modSp">
        <pc:chgData name="Luke John Power (Umail)" userId="129a307a-e52d-4aef-a1e3-054b911c5ae6" providerId="ADAL" clId="{D81E866E-DB50-BC43-A86C-5D8FCEDAF7AC}" dt="2024-02-26T09:41:47.719" v="4" actId="26606"/>
        <pc:sldMkLst>
          <pc:docMk/>
          <pc:sldMk cId="0" sldId="260"/>
        </pc:sldMkLst>
        <pc:spChg chg="mod">
          <ac:chgData name="Luke John Power (Umail)" userId="129a307a-e52d-4aef-a1e3-054b911c5ae6" providerId="ADAL" clId="{D81E866E-DB50-BC43-A86C-5D8FCEDAF7AC}" dt="2024-02-26T09:41:47.719" v="4" actId="26606"/>
          <ac:spMkLst>
            <pc:docMk/>
            <pc:sldMk cId="0" sldId="260"/>
            <ac:spMk id="2" creationId="{00000000-0000-0000-0000-000000000000}"/>
          </ac:spMkLst>
        </pc:spChg>
        <pc:spChg chg="del">
          <ac:chgData name="Luke John Power (Umail)" userId="129a307a-e52d-4aef-a1e3-054b911c5ae6" providerId="ADAL" clId="{D81E866E-DB50-BC43-A86C-5D8FCEDAF7AC}" dt="2024-02-26T09:41:47.719" v="4" actId="26606"/>
          <ac:spMkLst>
            <pc:docMk/>
            <pc:sldMk cId="0" sldId="260"/>
            <ac:spMk id="18" creationId="{16AC3602-3348-4F31-9E43-076B03514ECB}"/>
          </ac:spMkLst>
        </pc:spChg>
        <pc:spChg chg="del">
          <ac:chgData name="Luke John Power (Umail)" userId="129a307a-e52d-4aef-a1e3-054b911c5ae6" providerId="ADAL" clId="{D81E866E-DB50-BC43-A86C-5D8FCEDAF7AC}" dt="2024-02-26T09:41:47.719" v="4" actId="26606"/>
          <ac:spMkLst>
            <pc:docMk/>
            <pc:sldMk cId="0" sldId="260"/>
            <ac:spMk id="19" creationId="{394094B0-A6C9-44BE-9042-66EF0612F625}"/>
          </ac:spMkLst>
        </pc:spChg>
        <pc:spChg chg="del">
          <ac:chgData name="Luke John Power (Umail)" userId="129a307a-e52d-4aef-a1e3-054b911c5ae6" providerId="ADAL" clId="{D81E866E-DB50-BC43-A86C-5D8FCEDAF7AC}" dt="2024-02-26T09:41:47.719" v="4" actId="26606"/>
          <ac:spMkLst>
            <pc:docMk/>
            <pc:sldMk cId="0" sldId="260"/>
            <ac:spMk id="20" creationId="{64C2CA96-0B16-4AA7-B340-33044D238597}"/>
          </ac:spMkLst>
        </pc:spChg>
        <pc:spChg chg="del">
          <ac:chgData name="Luke John Power (Umail)" userId="129a307a-e52d-4aef-a1e3-054b911c5ae6" providerId="ADAL" clId="{D81E866E-DB50-BC43-A86C-5D8FCEDAF7AC}" dt="2024-02-26T09:41:47.719" v="4" actId="26606"/>
          <ac:spMkLst>
            <pc:docMk/>
            <pc:sldMk cId="0" sldId="260"/>
            <ac:spMk id="21" creationId="{1D50D7A8-F1D5-4306-8A9B-DD7A73EB8BCE}"/>
          </ac:spMkLst>
        </pc:spChg>
        <pc:spChg chg="add">
          <ac:chgData name="Luke John Power (Umail)" userId="129a307a-e52d-4aef-a1e3-054b911c5ae6" providerId="ADAL" clId="{D81E866E-DB50-BC43-A86C-5D8FCEDAF7AC}" dt="2024-02-26T09:41:47.719" v="4" actId="26606"/>
          <ac:spMkLst>
            <pc:docMk/>
            <pc:sldMk cId="0" sldId="260"/>
            <ac:spMk id="27" creationId="{B50AB553-2A96-4A92-96F2-93548E096954}"/>
          </ac:spMkLst>
        </pc:spChg>
        <pc:graphicFrameChg chg="mod modGraphic">
          <ac:chgData name="Luke John Power (Umail)" userId="129a307a-e52d-4aef-a1e3-054b911c5ae6" providerId="ADAL" clId="{D81E866E-DB50-BC43-A86C-5D8FCEDAF7AC}" dt="2024-02-26T09:41:47.719" v="4" actId="26606"/>
          <ac:graphicFrameMkLst>
            <pc:docMk/>
            <pc:sldMk cId="0" sldId="260"/>
            <ac:graphicFrameMk id="22" creationId="{9C0B5D6A-82AD-1A20-EE79-1C4C79E3D8A7}"/>
          </ac:graphicFrameMkLst>
        </pc:graphicFrameChg>
      </pc:sldChg>
      <pc:sldChg chg="addSp delSp modSp mod setBg">
        <pc:chgData name="Luke John Power (Umail)" userId="129a307a-e52d-4aef-a1e3-054b911c5ae6" providerId="ADAL" clId="{D81E866E-DB50-BC43-A86C-5D8FCEDAF7AC}" dt="2024-02-26T09:42:40.519" v="14" actId="26606"/>
        <pc:sldMkLst>
          <pc:docMk/>
          <pc:sldMk cId="1166379648" sldId="268"/>
        </pc:sldMkLst>
        <pc:spChg chg="mod">
          <ac:chgData name="Luke John Power (Umail)" userId="129a307a-e52d-4aef-a1e3-054b911c5ae6" providerId="ADAL" clId="{D81E866E-DB50-BC43-A86C-5D8FCEDAF7AC}" dt="2024-02-26T09:42:40.519" v="14" actId="26606"/>
          <ac:spMkLst>
            <pc:docMk/>
            <pc:sldMk cId="1166379648" sldId="268"/>
            <ac:spMk id="2" creationId="{00000000-0000-0000-0000-000000000000}"/>
          </ac:spMkLst>
        </pc:spChg>
        <pc:spChg chg="add del">
          <ac:chgData name="Luke John Power (Umail)" userId="129a307a-e52d-4aef-a1e3-054b911c5ae6" providerId="ADAL" clId="{D81E866E-DB50-BC43-A86C-5D8FCEDAF7AC}" dt="2024-02-26T09:42:40.519" v="14" actId="26606"/>
          <ac:spMkLst>
            <pc:docMk/>
            <pc:sldMk cId="1166379648" sldId="268"/>
            <ac:spMk id="22" creationId="{21ED5FCA-9564-42B4-9F52-2CCED8ED60CA}"/>
          </ac:spMkLst>
        </pc:spChg>
        <pc:spChg chg="add del">
          <ac:chgData name="Luke John Power (Umail)" userId="129a307a-e52d-4aef-a1e3-054b911c5ae6" providerId="ADAL" clId="{D81E866E-DB50-BC43-A86C-5D8FCEDAF7AC}" dt="2024-02-26T09:42:04.238" v="8" actId="26606"/>
          <ac:spMkLst>
            <pc:docMk/>
            <pc:sldMk cId="1166379648" sldId="268"/>
            <ac:spMk id="25" creationId="{42A4FC2C-047E-45A5-965D-8E1E3BF09BC6}"/>
          </ac:spMkLst>
        </pc:spChg>
        <pc:spChg chg="add del">
          <ac:chgData name="Luke John Power (Umail)" userId="129a307a-e52d-4aef-a1e3-054b911c5ae6" providerId="ADAL" clId="{D81E866E-DB50-BC43-A86C-5D8FCEDAF7AC}" dt="2024-02-26T09:42:40.519" v="14" actId="26606"/>
          <ac:spMkLst>
            <pc:docMk/>
            <pc:sldMk cId="1166379648" sldId="268"/>
            <ac:spMk id="27" creationId="{081E4A58-353D-44AE-B2FC-2A74E2E400F7}"/>
          </ac:spMkLst>
        </pc:spChg>
        <pc:spChg chg="add del">
          <ac:chgData name="Luke John Power (Umail)" userId="129a307a-e52d-4aef-a1e3-054b911c5ae6" providerId="ADAL" clId="{D81E866E-DB50-BC43-A86C-5D8FCEDAF7AC}" dt="2024-02-26T09:42:39.469" v="13" actId="26606"/>
          <ac:spMkLst>
            <pc:docMk/>
            <pc:sldMk cId="1166379648" sldId="268"/>
            <ac:spMk id="32" creationId="{42A4FC2C-047E-45A5-965D-8E1E3BF09BC6}"/>
          </ac:spMkLst>
        </pc:spChg>
        <pc:graphicFrameChg chg="mod modGraphic">
          <ac:chgData name="Luke John Power (Umail)" userId="129a307a-e52d-4aef-a1e3-054b911c5ae6" providerId="ADAL" clId="{D81E866E-DB50-BC43-A86C-5D8FCEDAF7AC}" dt="2024-02-26T09:42:40.519" v="14" actId="26606"/>
          <ac:graphicFrameMkLst>
            <pc:docMk/>
            <pc:sldMk cId="1166379648" sldId="268"/>
            <ac:graphicFrameMk id="20" creationId="{46395173-4BEE-A4D5-0824-EDB1592E05A1}"/>
          </ac:graphicFrameMkLst>
        </pc:graphicFrameChg>
      </pc:sldChg>
      <pc:sldChg chg="addSp delSp modSp">
        <pc:chgData name="Luke John Power (Umail)" userId="129a307a-e52d-4aef-a1e3-054b911c5ae6" providerId="ADAL" clId="{D81E866E-DB50-BC43-A86C-5D8FCEDAF7AC}" dt="2024-02-26T09:43:43.644" v="17" actId="1076"/>
        <pc:sldMkLst>
          <pc:docMk/>
          <pc:sldMk cId="2294237716" sldId="269"/>
        </pc:sldMkLst>
        <pc:spChg chg="mod">
          <ac:chgData name="Luke John Power (Umail)" userId="129a307a-e52d-4aef-a1e3-054b911c5ae6" providerId="ADAL" clId="{D81E866E-DB50-BC43-A86C-5D8FCEDAF7AC}" dt="2024-02-26T09:41:20.043" v="2" actId="26606"/>
          <ac:spMkLst>
            <pc:docMk/>
            <pc:sldMk cId="2294237716" sldId="269"/>
            <ac:spMk id="2" creationId="{BEAE7806-A477-AF3C-87EC-EE0AF2056A78}"/>
          </ac:spMkLst>
        </pc:spChg>
        <pc:spChg chg="del">
          <ac:chgData name="Luke John Power (Umail)" userId="129a307a-e52d-4aef-a1e3-054b911c5ae6" providerId="ADAL" clId="{D81E866E-DB50-BC43-A86C-5D8FCEDAF7AC}" dt="2024-02-26T09:41:20.043" v="2" actId="26606"/>
          <ac:spMkLst>
            <pc:docMk/>
            <pc:sldMk cId="2294237716" sldId="269"/>
            <ac:spMk id="10" creationId="{16AC3602-3348-4F31-9E43-076B03514ECB}"/>
          </ac:spMkLst>
        </pc:spChg>
        <pc:spChg chg="del">
          <ac:chgData name="Luke John Power (Umail)" userId="129a307a-e52d-4aef-a1e3-054b911c5ae6" providerId="ADAL" clId="{D81E866E-DB50-BC43-A86C-5D8FCEDAF7AC}" dt="2024-02-26T09:41:20.043" v="2" actId="26606"/>
          <ac:spMkLst>
            <pc:docMk/>
            <pc:sldMk cId="2294237716" sldId="269"/>
            <ac:spMk id="12" creationId="{394094B0-A6C9-44BE-9042-66EF0612F625}"/>
          </ac:spMkLst>
        </pc:spChg>
        <pc:spChg chg="del">
          <ac:chgData name="Luke John Power (Umail)" userId="129a307a-e52d-4aef-a1e3-054b911c5ae6" providerId="ADAL" clId="{D81E866E-DB50-BC43-A86C-5D8FCEDAF7AC}" dt="2024-02-26T09:41:20.043" v="2" actId="26606"/>
          <ac:spMkLst>
            <pc:docMk/>
            <pc:sldMk cId="2294237716" sldId="269"/>
            <ac:spMk id="14" creationId="{64C2CA96-0B16-4AA7-B340-33044D238597}"/>
          </ac:spMkLst>
        </pc:spChg>
        <pc:spChg chg="del">
          <ac:chgData name="Luke John Power (Umail)" userId="129a307a-e52d-4aef-a1e3-054b911c5ae6" providerId="ADAL" clId="{D81E866E-DB50-BC43-A86C-5D8FCEDAF7AC}" dt="2024-02-26T09:41:20.043" v="2" actId="26606"/>
          <ac:spMkLst>
            <pc:docMk/>
            <pc:sldMk cId="2294237716" sldId="269"/>
            <ac:spMk id="16" creationId="{1D50D7A8-F1D5-4306-8A9B-DD7A73EB8BCE}"/>
          </ac:spMkLst>
        </pc:spChg>
        <pc:spChg chg="add">
          <ac:chgData name="Luke John Power (Umail)" userId="129a307a-e52d-4aef-a1e3-054b911c5ae6" providerId="ADAL" clId="{D81E866E-DB50-BC43-A86C-5D8FCEDAF7AC}" dt="2024-02-26T09:41:20.043" v="2" actId="26606"/>
          <ac:spMkLst>
            <pc:docMk/>
            <pc:sldMk cId="2294237716" sldId="269"/>
            <ac:spMk id="21" creationId="{B50AB553-2A96-4A92-96F2-93548E096954}"/>
          </ac:spMkLst>
        </pc:spChg>
        <pc:graphicFrameChg chg="mod modGraphic">
          <ac:chgData name="Luke John Power (Umail)" userId="129a307a-e52d-4aef-a1e3-054b911c5ae6" providerId="ADAL" clId="{D81E866E-DB50-BC43-A86C-5D8FCEDAF7AC}" dt="2024-02-26T09:43:43.644" v="17" actId="1076"/>
          <ac:graphicFrameMkLst>
            <pc:docMk/>
            <pc:sldMk cId="2294237716" sldId="269"/>
            <ac:graphicFrameMk id="6" creationId="{C8C6DCF8-2F33-DC55-BDE0-567B29856432}"/>
          </ac:graphicFrameMkLst>
        </pc:graphicFrameChg>
      </pc:sldChg>
      <pc:sldChg chg="new del">
        <pc:chgData name="Luke John Power (Umail)" userId="129a307a-e52d-4aef-a1e3-054b911c5ae6" providerId="ADAL" clId="{D81E866E-DB50-BC43-A86C-5D8FCEDAF7AC}" dt="2024-02-26T09:40:42.795" v="1" actId="680"/>
        <pc:sldMkLst>
          <pc:docMk/>
          <pc:sldMk cId="2761786249" sldId="270"/>
        </pc:sldMkLst>
      </pc:sldChg>
    </pc:docChg>
  </pc:docChgLst>
  <pc:docChgLst>
    <pc:chgData name="Luke John Power (Umail)" userId="129a307a-e52d-4aef-a1e3-054b911c5ae6" providerId="ADAL" clId="{A86EE1FD-4AB6-8143-996A-F1F65A865390}"/>
    <pc:docChg chg="undo custSel addSld delSld modSld">
      <pc:chgData name="Luke John Power (Umail)" userId="129a307a-e52d-4aef-a1e3-054b911c5ae6" providerId="ADAL" clId="{A86EE1FD-4AB6-8143-996A-F1F65A865390}" dt="2024-02-26T11:04:55.706" v="1147" actId="1076"/>
      <pc:docMkLst>
        <pc:docMk/>
      </pc:docMkLst>
      <pc:sldChg chg="del">
        <pc:chgData name="Luke John Power (Umail)" userId="129a307a-e52d-4aef-a1e3-054b911c5ae6" providerId="ADAL" clId="{A86EE1FD-4AB6-8143-996A-F1F65A865390}" dt="2024-02-25T18:36:49.914" v="619" actId="2696"/>
        <pc:sldMkLst>
          <pc:docMk/>
          <pc:sldMk cId="0" sldId="257"/>
        </pc:sldMkLst>
      </pc:sldChg>
      <pc:sldChg chg="modSp del mod">
        <pc:chgData name="Luke John Power (Umail)" userId="129a307a-e52d-4aef-a1e3-054b911c5ae6" providerId="ADAL" clId="{A86EE1FD-4AB6-8143-996A-F1F65A865390}" dt="2024-02-25T18:37:28.995" v="634" actId="2696"/>
        <pc:sldMkLst>
          <pc:docMk/>
          <pc:sldMk cId="0" sldId="258"/>
        </pc:sldMkLst>
        <pc:spChg chg="mod">
          <ac:chgData name="Luke John Power (Umail)" userId="129a307a-e52d-4aef-a1e3-054b911c5ae6" providerId="ADAL" clId="{A86EE1FD-4AB6-8143-996A-F1F65A865390}" dt="2024-02-25T18:32:49.045" v="596" actId="20577"/>
          <ac:spMkLst>
            <pc:docMk/>
            <pc:sldMk cId="0" sldId="258"/>
            <ac:spMk id="3" creationId="{00000000-0000-0000-0000-000000000000}"/>
          </ac:spMkLst>
        </pc:spChg>
      </pc:sldChg>
      <pc:sldChg chg="addSp modSp mod setBg">
        <pc:chgData name="Luke John Power (Umail)" userId="129a307a-e52d-4aef-a1e3-054b911c5ae6" providerId="ADAL" clId="{A86EE1FD-4AB6-8143-996A-F1F65A865390}" dt="2024-02-26T11:00:56.241" v="941" actId="20577"/>
        <pc:sldMkLst>
          <pc:docMk/>
          <pc:sldMk cId="0" sldId="259"/>
        </pc:sldMkLst>
        <pc:spChg chg="mod">
          <ac:chgData name="Luke John Power (Umail)" userId="129a307a-e52d-4aef-a1e3-054b911c5ae6" providerId="ADAL" clId="{A86EE1FD-4AB6-8143-996A-F1F65A865390}" dt="2024-02-25T18:37:54.856" v="636" actId="26606"/>
          <ac:spMkLst>
            <pc:docMk/>
            <pc:sldMk cId="0" sldId="259"/>
            <ac:spMk id="2" creationId="{00000000-0000-0000-0000-000000000000}"/>
          </ac:spMkLst>
        </pc:spChg>
        <pc:spChg chg="add">
          <ac:chgData name="Luke John Power (Umail)" userId="129a307a-e52d-4aef-a1e3-054b911c5ae6" providerId="ADAL" clId="{A86EE1FD-4AB6-8143-996A-F1F65A865390}" dt="2024-02-25T18:37:54.856" v="636" actId="26606"/>
          <ac:spMkLst>
            <pc:docMk/>
            <pc:sldMk cId="0" sldId="259"/>
            <ac:spMk id="10" creationId="{16AC3602-3348-4F31-9E43-076B03514ECB}"/>
          </ac:spMkLst>
        </pc:spChg>
        <pc:spChg chg="add">
          <ac:chgData name="Luke John Power (Umail)" userId="129a307a-e52d-4aef-a1e3-054b911c5ae6" providerId="ADAL" clId="{A86EE1FD-4AB6-8143-996A-F1F65A865390}" dt="2024-02-25T18:37:54.856" v="636" actId="26606"/>
          <ac:spMkLst>
            <pc:docMk/>
            <pc:sldMk cId="0" sldId="259"/>
            <ac:spMk id="12" creationId="{394094B0-A6C9-44BE-9042-66EF0612F625}"/>
          </ac:spMkLst>
        </pc:spChg>
        <pc:spChg chg="add">
          <ac:chgData name="Luke John Power (Umail)" userId="129a307a-e52d-4aef-a1e3-054b911c5ae6" providerId="ADAL" clId="{A86EE1FD-4AB6-8143-996A-F1F65A865390}" dt="2024-02-25T18:37:54.856" v="636" actId="26606"/>
          <ac:spMkLst>
            <pc:docMk/>
            <pc:sldMk cId="0" sldId="259"/>
            <ac:spMk id="14" creationId="{64C2CA96-0B16-4AA7-B340-33044D238597}"/>
          </ac:spMkLst>
        </pc:spChg>
        <pc:spChg chg="add">
          <ac:chgData name="Luke John Power (Umail)" userId="129a307a-e52d-4aef-a1e3-054b911c5ae6" providerId="ADAL" clId="{A86EE1FD-4AB6-8143-996A-F1F65A865390}" dt="2024-02-25T18:37:54.856" v="636" actId="26606"/>
          <ac:spMkLst>
            <pc:docMk/>
            <pc:sldMk cId="0" sldId="259"/>
            <ac:spMk id="16" creationId="{1D50D7A8-F1D5-4306-8A9B-DD7A73EB8BCE}"/>
          </ac:spMkLst>
        </pc:spChg>
        <pc:graphicFrameChg chg="mod modGraphic">
          <ac:chgData name="Luke John Power (Umail)" userId="129a307a-e52d-4aef-a1e3-054b911c5ae6" providerId="ADAL" clId="{A86EE1FD-4AB6-8143-996A-F1F65A865390}" dt="2024-02-26T11:00:56.241" v="941" actId="20577"/>
          <ac:graphicFrameMkLst>
            <pc:docMk/>
            <pc:sldMk cId="0" sldId="259"/>
            <ac:graphicFrameMk id="5" creationId="{EA73FA54-352D-3A04-18C9-6B01AC12C5A9}"/>
          </ac:graphicFrameMkLst>
        </pc:graphicFrameChg>
      </pc:sldChg>
      <pc:sldChg chg="addSp delSp modSp mod setBg">
        <pc:chgData name="Luke John Power (Umail)" userId="129a307a-e52d-4aef-a1e3-054b911c5ae6" providerId="ADAL" clId="{A86EE1FD-4AB6-8143-996A-F1F65A865390}" dt="2024-02-25T18:38:37.928" v="644" actId="26606"/>
        <pc:sldMkLst>
          <pc:docMk/>
          <pc:sldMk cId="0" sldId="260"/>
        </pc:sldMkLst>
        <pc:spChg chg="mod">
          <ac:chgData name="Luke John Power (Umail)" userId="129a307a-e52d-4aef-a1e3-054b911c5ae6" providerId="ADAL" clId="{A86EE1FD-4AB6-8143-996A-F1F65A865390}" dt="2024-02-25T18:38:37.928" v="644" actId="26606"/>
          <ac:spMkLst>
            <pc:docMk/>
            <pc:sldMk cId="0" sldId="260"/>
            <ac:spMk id="2" creationId="{00000000-0000-0000-0000-000000000000}"/>
          </ac:spMkLst>
        </pc:spChg>
        <pc:spChg chg="add del">
          <ac:chgData name="Luke John Power (Umail)" userId="129a307a-e52d-4aef-a1e3-054b911c5ae6" providerId="ADAL" clId="{A86EE1FD-4AB6-8143-996A-F1F65A865390}" dt="2024-02-25T18:38:37.928" v="644" actId="26606"/>
          <ac:spMkLst>
            <pc:docMk/>
            <pc:sldMk cId="0" sldId="260"/>
            <ac:spMk id="4" creationId="{3438AC38-8379-2EE8-AB78-097A51E44731}"/>
          </ac:spMkLst>
        </pc:spChg>
        <pc:spChg chg="add del">
          <ac:chgData name="Luke John Power (Umail)" userId="129a307a-e52d-4aef-a1e3-054b911c5ae6" providerId="ADAL" clId="{A86EE1FD-4AB6-8143-996A-F1F65A865390}" dt="2024-02-25T18:38:37.902" v="643" actId="26606"/>
          <ac:spMkLst>
            <pc:docMk/>
            <pc:sldMk cId="0" sldId="260"/>
            <ac:spMk id="10" creationId="{16AC3602-3348-4F31-9E43-076B03514ECB}"/>
          </ac:spMkLst>
        </pc:spChg>
        <pc:spChg chg="add del">
          <ac:chgData name="Luke John Power (Umail)" userId="129a307a-e52d-4aef-a1e3-054b911c5ae6" providerId="ADAL" clId="{A86EE1FD-4AB6-8143-996A-F1F65A865390}" dt="2024-02-25T18:38:37.902" v="643" actId="26606"/>
          <ac:spMkLst>
            <pc:docMk/>
            <pc:sldMk cId="0" sldId="260"/>
            <ac:spMk id="12" creationId="{394094B0-A6C9-44BE-9042-66EF0612F625}"/>
          </ac:spMkLst>
        </pc:spChg>
        <pc:spChg chg="add del">
          <ac:chgData name="Luke John Power (Umail)" userId="129a307a-e52d-4aef-a1e3-054b911c5ae6" providerId="ADAL" clId="{A86EE1FD-4AB6-8143-996A-F1F65A865390}" dt="2024-02-25T18:38:37.902" v="643" actId="26606"/>
          <ac:spMkLst>
            <pc:docMk/>
            <pc:sldMk cId="0" sldId="260"/>
            <ac:spMk id="14" creationId="{64C2CA96-0B16-4AA7-B340-33044D238597}"/>
          </ac:spMkLst>
        </pc:spChg>
        <pc:spChg chg="add del">
          <ac:chgData name="Luke John Power (Umail)" userId="129a307a-e52d-4aef-a1e3-054b911c5ae6" providerId="ADAL" clId="{A86EE1FD-4AB6-8143-996A-F1F65A865390}" dt="2024-02-25T18:38:37.902" v="643" actId="26606"/>
          <ac:spMkLst>
            <pc:docMk/>
            <pc:sldMk cId="0" sldId="260"/>
            <ac:spMk id="16" creationId="{1D50D7A8-F1D5-4306-8A9B-DD7A73EB8BCE}"/>
          </ac:spMkLst>
        </pc:spChg>
        <pc:spChg chg="add">
          <ac:chgData name="Luke John Power (Umail)" userId="129a307a-e52d-4aef-a1e3-054b911c5ae6" providerId="ADAL" clId="{A86EE1FD-4AB6-8143-996A-F1F65A865390}" dt="2024-02-25T18:38:37.928" v="644" actId="26606"/>
          <ac:spMkLst>
            <pc:docMk/>
            <pc:sldMk cId="0" sldId="260"/>
            <ac:spMk id="18" creationId="{16AC3602-3348-4F31-9E43-076B03514ECB}"/>
          </ac:spMkLst>
        </pc:spChg>
        <pc:spChg chg="add">
          <ac:chgData name="Luke John Power (Umail)" userId="129a307a-e52d-4aef-a1e3-054b911c5ae6" providerId="ADAL" clId="{A86EE1FD-4AB6-8143-996A-F1F65A865390}" dt="2024-02-25T18:38:37.928" v="644" actId="26606"/>
          <ac:spMkLst>
            <pc:docMk/>
            <pc:sldMk cId="0" sldId="260"/>
            <ac:spMk id="19" creationId="{394094B0-A6C9-44BE-9042-66EF0612F625}"/>
          </ac:spMkLst>
        </pc:spChg>
        <pc:spChg chg="add">
          <ac:chgData name="Luke John Power (Umail)" userId="129a307a-e52d-4aef-a1e3-054b911c5ae6" providerId="ADAL" clId="{A86EE1FD-4AB6-8143-996A-F1F65A865390}" dt="2024-02-25T18:38:37.928" v="644" actId="26606"/>
          <ac:spMkLst>
            <pc:docMk/>
            <pc:sldMk cId="0" sldId="260"/>
            <ac:spMk id="20" creationId="{64C2CA96-0B16-4AA7-B340-33044D238597}"/>
          </ac:spMkLst>
        </pc:spChg>
        <pc:spChg chg="add">
          <ac:chgData name="Luke John Power (Umail)" userId="129a307a-e52d-4aef-a1e3-054b911c5ae6" providerId="ADAL" clId="{A86EE1FD-4AB6-8143-996A-F1F65A865390}" dt="2024-02-25T18:38:37.928" v="644" actId="26606"/>
          <ac:spMkLst>
            <pc:docMk/>
            <pc:sldMk cId="0" sldId="260"/>
            <ac:spMk id="21" creationId="{1D50D7A8-F1D5-4306-8A9B-DD7A73EB8BCE}"/>
          </ac:spMkLst>
        </pc:spChg>
        <pc:graphicFrameChg chg="add del">
          <ac:chgData name="Luke John Power (Umail)" userId="129a307a-e52d-4aef-a1e3-054b911c5ae6" providerId="ADAL" clId="{A86EE1FD-4AB6-8143-996A-F1F65A865390}" dt="2024-02-25T18:38:37.902" v="643" actId="26606"/>
          <ac:graphicFrameMkLst>
            <pc:docMk/>
            <pc:sldMk cId="0" sldId="260"/>
            <ac:graphicFrameMk id="6" creationId="{AA88E65B-734F-A105-9EC5-0E7829807D9D}"/>
          </ac:graphicFrameMkLst>
        </pc:graphicFrameChg>
        <pc:graphicFrameChg chg="add">
          <ac:chgData name="Luke John Power (Umail)" userId="129a307a-e52d-4aef-a1e3-054b911c5ae6" providerId="ADAL" clId="{A86EE1FD-4AB6-8143-996A-F1F65A865390}" dt="2024-02-25T18:38:37.928" v="644" actId="26606"/>
          <ac:graphicFrameMkLst>
            <pc:docMk/>
            <pc:sldMk cId="0" sldId="260"/>
            <ac:graphicFrameMk id="22" creationId="{9C0B5D6A-82AD-1A20-EE79-1C4C79E3D8A7}"/>
          </ac:graphicFrameMkLst>
        </pc:graphicFrameChg>
      </pc:sldChg>
      <pc:sldChg chg="addSp delSp modSp mod setBg">
        <pc:chgData name="Luke John Power (Umail)" userId="129a307a-e52d-4aef-a1e3-054b911c5ae6" providerId="ADAL" clId="{A86EE1FD-4AB6-8143-996A-F1F65A865390}" dt="2024-02-25T18:42:59.227" v="697" actId="26606"/>
        <pc:sldMkLst>
          <pc:docMk/>
          <pc:sldMk cId="0" sldId="261"/>
        </pc:sldMkLst>
        <pc:spChg chg="mod">
          <ac:chgData name="Luke John Power (Umail)" userId="129a307a-e52d-4aef-a1e3-054b911c5ae6" providerId="ADAL" clId="{A86EE1FD-4AB6-8143-996A-F1F65A865390}" dt="2024-02-25T18:42:59.227" v="697" actId="26606"/>
          <ac:spMkLst>
            <pc:docMk/>
            <pc:sldMk cId="0" sldId="261"/>
            <ac:spMk id="2" creationId="{00000000-0000-0000-0000-000000000000}"/>
          </ac:spMkLst>
        </pc:spChg>
        <pc:spChg chg="add mod">
          <ac:chgData name="Luke John Power (Umail)" userId="129a307a-e52d-4aef-a1e3-054b911c5ae6" providerId="ADAL" clId="{A86EE1FD-4AB6-8143-996A-F1F65A865390}" dt="2024-02-25T18:42:59.227" v="697" actId="26606"/>
          <ac:spMkLst>
            <pc:docMk/>
            <pc:sldMk cId="0" sldId="261"/>
            <ac:spMk id="3" creationId="{F687E873-BDFA-8D61-F5B7-1DA6727B61B3}"/>
          </ac:spMkLst>
        </pc:spChg>
        <pc:spChg chg="add del mod">
          <ac:chgData name="Luke John Power (Umail)" userId="129a307a-e52d-4aef-a1e3-054b911c5ae6" providerId="ADAL" clId="{A86EE1FD-4AB6-8143-996A-F1F65A865390}" dt="2024-02-25T18:02:17.519" v="245" actId="478"/>
          <ac:spMkLst>
            <pc:docMk/>
            <pc:sldMk cId="0" sldId="261"/>
            <ac:spMk id="7" creationId="{D99FE304-44BA-8A90-5BA7-91D694456667}"/>
          </ac:spMkLst>
        </pc:spChg>
        <pc:spChg chg="add del mod">
          <ac:chgData name="Luke John Power (Umail)" userId="129a307a-e52d-4aef-a1e3-054b911c5ae6" providerId="ADAL" clId="{A86EE1FD-4AB6-8143-996A-F1F65A865390}" dt="2024-02-25T18:06:01.986" v="251" actId="21"/>
          <ac:spMkLst>
            <pc:docMk/>
            <pc:sldMk cId="0" sldId="261"/>
            <ac:spMk id="8" creationId="{42563025-2688-147D-85CB-A0E8DF24ED06}"/>
          </ac:spMkLst>
        </pc:spChg>
        <pc:grpChg chg="add">
          <ac:chgData name="Luke John Power (Umail)" userId="129a307a-e52d-4aef-a1e3-054b911c5ae6" providerId="ADAL" clId="{A86EE1FD-4AB6-8143-996A-F1F65A865390}" dt="2024-02-25T18:42:59.227" v="697" actId="26606"/>
          <ac:grpSpMkLst>
            <pc:docMk/>
            <pc:sldMk cId="0" sldId="261"/>
            <ac:grpSpMk id="9" creationId="{31C49F18-8757-4E87-5C2E-9D6D7B82BA3B}"/>
          </ac:grpSpMkLst>
        </pc:grpChg>
        <pc:picChg chg="mod">
          <ac:chgData name="Luke John Power (Umail)" userId="129a307a-e52d-4aef-a1e3-054b911c5ae6" providerId="ADAL" clId="{A86EE1FD-4AB6-8143-996A-F1F65A865390}" dt="2024-02-25T18:42:59.227" v="697" actId="26606"/>
          <ac:picMkLst>
            <pc:docMk/>
            <pc:sldMk cId="0" sldId="261"/>
            <ac:picMk id="4" creationId="{D1A19A64-B9F3-4F8A-90DE-3DAB521D7250}"/>
          </ac:picMkLst>
        </pc:picChg>
        <pc:picChg chg="add del mod">
          <ac:chgData name="Luke John Power (Umail)" userId="129a307a-e52d-4aef-a1e3-054b911c5ae6" providerId="ADAL" clId="{A86EE1FD-4AB6-8143-996A-F1F65A865390}" dt="2024-02-25T18:01:54.012" v="238" actId="21"/>
          <ac:picMkLst>
            <pc:docMk/>
            <pc:sldMk cId="0" sldId="261"/>
            <ac:picMk id="6" creationId="{675CA165-E65C-4EE2-B618-E79EB88EED3B}"/>
          </ac:picMkLst>
        </pc:picChg>
      </pc:sldChg>
      <pc:sldChg chg="addSp delSp modSp mod">
        <pc:chgData name="Luke John Power (Umail)" userId="129a307a-e52d-4aef-a1e3-054b911c5ae6" providerId="ADAL" clId="{A86EE1FD-4AB6-8143-996A-F1F65A865390}" dt="2024-02-26T11:04:55.706" v="1147" actId="1076"/>
        <pc:sldMkLst>
          <pc:docMk/>
          <pc:sldMk cId="0" sldId="262"/>
        </pc:sldMkLst>
        <pc:spChg chg="mod">
          <ac:chgData name="Luke John Power (Umail)" userId="129a307a-e52d-4aef-a1e3-054b911c5ae6" providerId="ADAL" clId="{A86EE1FD-4AB6-8143-996A-F1F65A865390}" dt="2024-02-25T18:43:55.497" v="703" actId="14100"/>
          <ac:spMkLst>
            <pc:docMk/>
            <pc:sldMk cId="0" sldId="262"/>
            <ac:spMk id="2" creationId="{00000000-0000-0000-0000-000000000000}"/>
          </ac:spMkLst>
        </pc:spChg>
        <pc:spChg chg="add del mod">
          <ac:chgData name="Luke John Power (Umail)" userId="129a307a-e52d-4aef-a1e3-054b911c5ae6" providerId="ADAL" clId="{A86EE1FD-4AB6-8143-996A-F1F65A865390}" dt="2024-02-25T18:02:01.503" v="240"/>
          <ac:spMkLst>
            <pc:docMk/>
            <pc:sldMk cId="0" sldId="262"/>
            <ac:spMk id="4" creationId="{123B8B21-A191-7F0C-0730-CE77661CD6E3}"/>
          </ac:spMkLst>
        </pc:spChg>
        <pc:spChg chg="add del">
          <ac:chgData name="Luke John Power (Umail)" userId="129a307a-e52d-4aef-a1e3-054b911c5ae6" providerId="ADAL" clId="{A86EE1FD-4AB6-8143-996A-F1F65A865390}" dt="2024-02-25T18:05:55.644" v="249" actId="22"/>
          <ac:spMkLst>
            <pc:docMk/>
            <pc:sldMk cId="0" sldId="262"/>
            <ac:spMk id="8" creationId="{A1254B4F-9820-C538-3B17-114FE2E39BCD}"/>
          </ac:spMkLst>
        </pc:spChg>
        <pc:spChg chg="add mod">
          <ac:chgData name="Luke John Power (Umail)" userId="129a307a-e52d-4aef-a1e3-054b911c5ae6" providerId="ADAL" clId="{A86EE1FD-4AB6-8143-996A-F1F65A865390}" dt="2024-02-25T18:44:03.229" v="707" actId="20577"/>
          <ac:spMkLst>
            <pc:docMk/>
            <pc:sldMk cId="0" sldId="262"/>
            <ac:spMk id="9" creationId="{6B7D5D6E-6F08-B38E-4B1D-44B5BC93A367}"/>
          </ac:spMkLst>
        </pc:spChg>
        <pc:graphicFrameChg chg="del">
          <ac:chgData name="Luke John Power (Umail)" userId="129a307a-e52d-4aef-a1e3-054b911c5ae6" providerId="ADAL" clId="{A86EE1FD-4AB6-8143-996A-F1F65A865390}" dt="2024-02-25T18:01:59.163" v="239" actId="478"/>
          <ac:graphicFrameMkLst>
            <pc:docMk/>
            <pc:sldMk cId="0" sldId="262"/>
            <ac:graphicFrameMk id="5" creationId="{CA667A7A-2313-6FA1-E859-C8C2B7C2DE94}"/>
          </ac:graphicFrameMkLst>
        </pc:graphicFrameChg>
        <pc:picChg chg="add mod">
          <ac:chgData name="Luke John Power (Umail)" userId="129a307a-e52d-4aef-a1e3-054b911c5ae6" providerId="ADAL" clId="{A86EE1FD-4AB6-8143-996A-F1F65A865390}" dt="2024-02-25T18:43:37.464" v="700" actId="1076"/>
          <ac:picMkLst>
            <pc:docMk/>
            <pc:sldMk cId="0" sldId="262"/>
            <ac:picMk id="6" creationId="{4AA101CA-7D6A-C12C-3B24-688BBACAE220}"/>
          </ac:picMkLst>
        </pc:picChg>
        <pc:cxnChg chg="add mod">
          <ac:chgData name="Luke John Power (Umail)" userId="129a307a-e52d-4aef-a1e3-054b911c5ae6" providerId="ADAL" clId="{A86EE1FD-4AB6-8143-996A-F1F65A865390}" dt="2024-02-26T11:04:55.706" v="1147" actId="1076"/>
          <ac:cxnSpMkLst>
            <pc:docMk/>
            <pc:sldMk cId="0" sldId="262"/>
            <ac:cxnSpMk id="11" creationId="{98ED0294-CBDD-82EB-48B5-228467CD3E9E}"/>
          </ac:cxnSpMkLst>
        </pc:cxnChg>
      </pc:sldChg>
      <pc:sldChg chg="addSp delSp modSp mod setBg">
        <pc:chgData name="Luke John Power (Umail)" userId="129a307a-e52d-4aef-a1e3-054b911c5ae6" providerId="ADAL" clId="{A86EE1FD-4AB6-8143-996A-F1F65A865390}" dt="2024-02-25T18:44:37.012" v="726" actId="26606"/>
        <pc:sldMkLst>
          <pc:docMk/>
          <pc:sldMk cId="0" sldId="263"/>
        </pc:sldMkLst>
        <pc:spChg chg="mod">
          <ac:chgData name="Luke John Power (Umail)" userId="129a307a-e52d-4aef-a1e3-054b911c5ae6" providerId="ADAL" clId="{A86EE1FD-4AB6-8143-996A-F1F65A865390}" dt="2024-02-25T18:44:37.012" v="726" actId="26606"/>
          <ac:spMkLst>
            <pc:docMk/>
            <pc:sldMk cId="0" sldId="263"/>
            <ac:spMk id="2" creationId="{00000000-0000-0000-0000-000000000000}"/>
          </ac:spMkLst>
        </pc:spChg>
        <pc:spChg chg="add del mod">
          <ac:chgData name="Luke John Power (Umail)" userId="129a307a-e52d-4aef-a1e3-054b911c5ae6" providerId="ADAL" clId="{A86EE1FD-4AB6-8143-996A-F1F65A865390}" dt="2024-02-25T18:44:37.012" v="726" actId="26606"/>
          <ac:spMkLst>
            <pc:docMk/>
            <pc:sldMk cId="0" sldId="263"/>
            <ac:spMk id="4" creationId="{44248E07-DFE8-D2C7-5CB9-24669A1B9F7D}"/>
          </ac:spMkLst>
        </pc:spChg>
        <pc:spChg chg="add del">
          <ac:chgData name="Luke John Power (Umail)" userId="129a307a-e52d-4aef-a1e3-054b911c5ae6" providerId="ADAL" clId="{A86EE1FD-4AB6-8143-996A-F1F65A865390}" dt="2024-02-25T18:44:18.303" v="709" actId="26606"/>
          <ac:spMkLst>
            <pc:docMk/>
            <pc:sldMk cId="0" sldId="263"/>
            <ac:spMk id="10" creationId="{56E9B3E6-E277-4D68-BA48-9CB43FFBD6E2}"/>
          </ac:spMkLst>
        </pc:spChg>
        <pc:spChg chg="add del">
          <ac:chgData name="Luke John Power (Umail)" userId="129a307a-e52d-4aef-a1e3-054b911c5ae6" providerId="ADAL" clId="{A86EE1FD-4AB6-8143-996A-F1F65A865390}" dt="2024-02-25T18:44:36.190" v="723" actId="26606"/>
          <ac:spMkLst>
            <pc:docMk/>
            <pc:sldMk cId="0" sldId="263"/>
            <ac:spMk id="14" creationId="{DC39DE25-0E4E-0AA7-0932-1D78C2372786}"/>
          </ac:spMkLst>
        </pc:spChg>
        <pc:spChg chg="add del">
          <ac:chgData name="Luke John Power (Umail)" userId="129a307a-e52d-4aef-a1e3-054b911c5ae6" providerId="ADAL" clId="{A86EE1FD-4AB6-8143-996A-F1F65A865390}" dt="2024-02-25T18:44:36.190" v="723" actId="26606"/>
          <ac:spMkLst>
            <pc:docMk/>
            <pc:sldMk cId="0" sldId="263"/>
            <ac:spMk id="16" creationId="{8D6EA299-0840-6DEA-E670-C49AEBC87E89}"/>
          </ac:spMkLst>
        </pc:spChg>
        <pc:spChg chg="add del">
          <ac:chgData name="Luke John Power (Umail)" userId="129a307a-e52d-4aef-a1e3-054b911c5ae6" providerId="ADAL" clId="{A86EE1FD-4AB6-8143-996A-F1F65A865390}" dt="2024-02-25T18:44:18.303" v="709" actId="26606"/>
          <ac:spMkLst>
            <pc:docMk/>
            <pc:sldMk cId="0" sldId="263"/>
            <ac:spMk id="17" creationId="{D5B0017B-2ECA-49AF-B397-DC140825DF8D}"/>
          </ac:spMkLst>
        </pc:spChg>
        <pc:spChg chg="add del">
          <ac:chgData name="Luke John Power (Umail)" userId="129a307a-e52d-4aef-a1e3-054b911c5ae6" providerId="ADAL" clId="{A86EE1FD-4AB6-8143-996A-F1F65A865390}" dt="2024-02-25T18:44:28.485" v="711" actId="26606"/>
          <ac:spMkLst>
            <pc:docMk/>
            <pc:sldMk cId="0" sldId="263"/>
            <ac:spMk id="21" creationId="{44248E07-DFE8-D2C7-5CB9-24669A1B9F7D}"/>
          </ac:spMkLst>
        </pc:spChg>
        <pc:spChg chg="add del">
          <ac:chgData name="Luke John Power (Umail)" userId="129a307a-e52d-4aef-a1e3-054b911c5ae6" providerId="ADAL" clId="{A86EE1FD-4AB6-8143-996A-F1F65A865390}" dt="2024-02-25T18:44:33.079" v="717" actId="26606"/>
          <ac:spMkLst>
            <pc:docMk/>
            <pc:sldMk cId="0" sldId="263"/>
            <ac:spMk id="28" creationId="{AE2B703B-46F9-481A-A605-82E2A828C4FA}"/>
          </ac:spMkLst>
        </pc:spChg>
        <pc:spChg chg="add del">
          <ac:chgData name="Luke John Power (Umail)" userId="129a307a-e52d-4aef-a1e3-054b911c5ae6" providerId="ADAL" clId="{A86EE1FD-4AB6-8143-996A-F1F65A865390}" dt="2024-02-25T18:44:33.079" v="717" actId="26606"/>
          <ac:spMkLst>
            <pc:docMk/>
            <pc:sldMk cId="0" sldId="263"/>
            <ac:spMk id="29" creationId="{F13BE4D7-0C3D-4906-B230-A1C5B4665CCF}"/>
          </ac:spMkLst>
        </pc:spChg>
        <pc:spChg chg="add del">
          <ac:chgData name="Luke John Power (Umail)" userId="129a307a-e52d-4aef-a1e3-054b911c5ae6" providerId="ADAL" clId="{A86EE1FD-4AB6-8143-996A-F1F65A865390}" dt="2024-02-25T18:44:33.578" v="719" actId="26606"/>
          <ac:spMkLst>
            <pc:docMk/>
            <pc:sldMk cId="0" sldId="263"/>
            <ac:spMk id="32" creationId="{3ECBE1F1-D69B-4AFA-ABD5-8E41720EF6DE}"/>
          </ac:spMkLst>
        </pc:spChg>
        <pc:spChg chg="add del">
          <ac:chgData name="Luke John Power (Umail)" userId="129a307a-e52d-4aef-a1e3-054b911c5ae6" providerId="ADAL" clId="{A86EE1FD-4AB6-8143-996A-F1F65A865390}" dt="2024-02-25T18:44:33.578" v="719" actId="26606"/>
          <ac:spMkLst>
            <pc:docMk/>
            <pc:sldMk cId="0" sldId="263"/>
            <ac:spMk id="34" creationId="{603A6265-E10C-4B85-9C20-E75FCAF9CC63}"/>
          </ac:spMkLst>
        </pc:spChg>
        <pc:spChg chg="add del">
          <ac:chgData name="Luke John Power (Umail)" userId="129a307a-e52d-4aef-a1e3-054b911c5ae6" providerId="ADAL" clId="{A86EE1FD-4AB6-8143-996A-F1F65A865390}" dt="2024-02-25T18:44:33.578" v="719" actId="26606"/>
          <ac:spMkLst>
            <pc:docMk/>
            <pc:sldMk cId="0" sldId="263"/>
            <ac:spMk id="35" creationId="{44248E07-DFE8-D2C7-5CB9-24669A1B9F7D}"/>
          </ac:spMkLst>
        </pc:spChg>
        <pc:spChg chg="add del">
          <ac:chgData name="Luke John Power (Umail)" userId="129a307a-e52d-4aef-a1e3-054b911c5ae6" providerId="ADAL" clId="{A86EE1FD-4AB6-8143-996A-F1F65A865390}" dt="2024-02-25T18:44:35.246" v="721" actId="26606"/>
          <ac:spMkLst>
            <pc:docMk/>
            <pc:sldMk cId="0" sldId="263"/>
            <ac:spMk id="37" creationId="{9F7D5CDA-D291-4307-BF55-1381FED29634}"/>
          </ac:spMkLst>
        </pc:spChg>
        <pc:spChg chg="add del">
          <ac:chgData name="Luke John Power (Umail)" userId="129a307a-e52d-4aef-a1e3-054b911c5ae6" providerId="ADAL" clId="{A86EE1FD-4AB6-8143-996A-F1F65A865390}" dt="2024-02-25T18:44:35.246" v="721" actId="26606"/>
          <ac:spMkLst>
            <pc:docMk/>
            <pc:sldMk cId="0" sldId="263"/>
            <ac:spMk id="38" creationId="{44248E07-DFE8-D2C7-5CB9-24669A1B9F7D}"/>
          </ac:spMkLst>
        </pc:spChg>
        <pc:spChg chg="add del">
          <ac:chgData name="Luke John Power (Umail)" userId="129a307a-e52d-4aef-a1e3-054b911c5ae6" providerId="ADAL" clId="{A86EE1FD-4AB6-8143-996A-F1F65A865390}" dt="2024-02-25T18:44:36.190" v="723" actId="26606"/>
          <ac:spMkLst>
            <pc:docMk/>
            <pc:sldMk cId="0" sldId="263"/>
            <ac:spMk id="41" creationId="{44248E07-DFE8-D2C7-5CB9-24669A1B9F7D}"/>
          </ac:spMkLst>
        </pc:spChg>
        <pc:spChg chg="add del">
          <ac:chgData name="Luke John Power (Umail)" userId="129a307a-e52d-4aef-a1e3-054b911c5ae6" providerId="ADAL" clId="{A86EE1FD-4AB6-8143-996A-F1F65A865390}" dt="2024-02-25T18:44:36.190" v="723" actId="26606"/>
          <ac:spMkLst>
            <pc:docMk/>
            <pc:sldMk cId="0" sldId="263"/>
            <ac:spMk id="43" creationId="{AE3A741D-C19B-960A-5803-1C5887147820}"/>
          </ac:spMkLst>
        </pc:spChg>
        <pc:spChg chg="add del">
          <ac:chgData name="Luke John Power (Umail)" userId="129a307a-e52d-4aef-a1e3-054b911c5ae6" providerId="ADAL" clId="{A86EE1FD-4AB6-8143-996A-F1F65A865390}" dt="2024-02-25T18:44:36.190" v="723" actId="26606"/>
          <ac:spMkLst>
            <pc:docMk/>
            <pc:sldMk cId="0" sldId="263"/>
            <ac:spMk id="44" creationId="{9C3A50E9-9119-7BC3-083B-2D84CCC78E47}"/>
          </ac:spMkLst>
        </pc:spChg>
        <pc:spChg chg="add del">
          <ac:chgData name="Luke John Power (Umail)" userId="129a307a-e52d-4aef-a1e3-054b911c5ae6" providerId="ADAL" clId="{A86EE1FD-4AB6-8143-996A-F1F65A865390}" dt="2024-02-25T18:44:37.003" v="725" actId="26606"/>
          <ac:spMkLst>
            <pc:docMk/>
            <pc:sldMk cId="0" sldId="263"/>
            <ac:spMk id="46" creationId="{56E9B3E6-E277-4D68-BA48-9CB43FFBD6E2}"/>
          </ac:spMkLst>
        </pc:spChg>
        <pc:spChg chg="add del">
          <ac:chgData name="Luke John Power (Umail)" userId="129a307a-e52d-4aef-a1e3-054b911c5ae6" providerId="ADAL" clId="{A86EE1FD-4AB6-8143-996A-F1F65A865390}" dt="2024-02-25T18:44:37.003" v="725" actId="26606"/>
          <ac:spMkLst>
            <pc:docMk/>
            <pc:sldMk cId="0" sldId="263"/>
            <ac:spMk id="49" creationId="{D5B0017B-2ECA-49AF-B397-DC140825DF8D}"/>
          </ac:spMkLst>
        </pc:spChg>
        <pc:spChg chg="add">
          <ac:chgData name="Luke John Power (Umail)" userId="129a307a-e52d-4aef-a1e3-054b911c5ae6" providerId="ADAL" clId="{A86EE1FD-4AB6-8143-996A-F1F65A865390}" dt="2024-02-25T18:44:37.012" v="726" actId="26606"/>
          <ac:spMkLst>
            <pc:docMk/>
            <pc:sldMk cId="0" sldId="263"/>
            <ac:spMk id="53" creationId="{44248E07-DFE8-D2C7-5CB9-24669A1B9F7D}"/>
          </ac:spMkLst>
        </pc:spChg>
        <pc:grpChg chg="add del">
          <ac:chgData name="Luke John Power (Umail)" userId="129a307a-e52d-4aef-a1e3-054b911c5ae6" providerId="ADAL" clId="{A86EE1FD-4AB6-8143-996A-F1F65A865390}" dt="2024-02-25T18:44:28.485" v="711" actId="26606"/>
          <ac:grpSpMkLst>
            <pc:docMk/>
            <pc:sldMk cId="0" sldId="263"/>
            <ac:grpSpMk id="9" creationId="{626842FA-90AD-EEBD-ABE0-E9EF9A5D14D7}"/>
          </ac:grpSpMkLst>
        </pc:grpChg>
        <pc:grpChg chg="add del">
          <ac:chgData name="Luke John Power (Umail)" userId="129a307a-e52d-4aef-a1e3-054b911c5ae6" providerId="ADAL" clId="{A86EE1FD-4AB6-8143-996A-F1F65A865390}" dt="2024-02-25T18:44:18.303" v="709" actId="26606"/>
          <ac:grpSpMkLst>
            <pc:docMk/>
            <pc:sldMk cId="0" sldId="263"/>
            <ac:grpSpMk id="12" creationId="{AE1C45F0-260A-458C-96ED-C1F6D2151219}"/>
          </ac:grpSpMkLst>
        </pc:grpChg>
        <pc:grpChg chg="add del">
          <ac:chgData name="Luke John Power (Umail)" userId="129a307a-e52d-4aef-a1e3-054b911c5ae6" providerId="ADAL" clId="{A86EE1FD-4AB6-8143-996A-F1F65A865390}" dt="2024-02-25T18:44:37.003" v="725" actId="26606"/>
          <ac:grpSpMkLst>
            <pc:docMk/>
            <pc:sldMk cId="0" sldId="263"/>
            <ac:grpSpMk id="47" creationId="{AE1C45F0-260A-458C-96ED-C1F6D2151219}"/>
          </ac:grpSpMkLst>
        </pc:grpChg>
        <pc:grpChg chg="add">
          <ac:chgData name="Luke John Power (Umail)" userId="129a307a-e52d-4aef-a1e3-054b911c5ae6" providerId="ADAL" clId="{A86EE1FD-4AB6-8143-996A-F1F65A865390}" dt="2024-02-25T18:44:37.012" v="726" actId="26606"/>
          <ac:grpSpMkLst>
            <pc:docMk/>
            <pc:sldMk cId="0" sldId="263"/>
            <ac:grpSpMk id="54" creationId="{626842FA-90AD-EEBD-ABE0-E9EF9A5D14D7}"/>
          </ac:grpSpMkLst>
        </pc:grpChg>
        <pc:graphicFrameChg chg="add del">
          <ac:chgData name="Luke John Power (Umail)" userId="129a307a-e52d-4aef-a1e3-054b911c5ae6" providerId="ADAL" clId="{A86EE1FD-4AB6-8143-996A-F1F65A865390}" dt="2024-02-25T18:44:18.303" v="709" actId="26606"/>
          <ac:graphicFrameMkLst>
            <pc:docMk/>
            <pc:sldMk cId="0" sldId="263"/>
            <ac:graphicFrameMk id="6" creationId="{87C3522E-14EE-6BB1-E282-6AA9055CBCD3}"/>
          </ac:graphicFrameMkLst>
        </pc:graphicFrameChg>
        <pc:graphicFrameChg chg="del mod">
          <ac:chgData name="Luke John Power (Umail)" userId="129a307a-e52d-4aef-a1e3-054b911c5ae6" providerId="ADAL" clId="{A86EE1FD-4AB6-8143-996A-F1F65A865390}" dt="2024-02-25T18:27:02.246" v="594" actId="478"/>
          <ac:graphicFrameMkLst>
            <pc:docMk/>
            <pc:sldMk cId="0" sldId="263"/>
            <ac:graphicFrameMk id="7" creationId="{20A724DB-82AD-A5CB-E918-F2901B392D6B}"/>
          </ac:graphicFrameMkLst>
        </pc:graphicFrameChg>
        <pc:graphicFrameChg chg="add del">
          <ac:chgData name="Luke John Power (Umail)" userId="129a307a-e52d-4aef-a1e3-054b911c5ae6" providerId="ADAL" clId="{A86EE1FD-4AB6-8143-996A-F1F65A865390}" dt="2024-02-25T18:44:30.169" v="713" actId="26606"/>
          <ac:graphicFrameMkLst>
            <pc:docMk/>
            <pc:sldMk cId="0" sldId="263"/>
            <ac:graphicFrameMk id="24" creationId="{C8C51232-34EF-9C44-1EDF-7588BA0B315A}"/>
          </ac:graphicFrameMkLst>
        </pc:graphicFrameChg>
        <pc:graphicFrameChg chg="add del">
          <ac:chgData name="Luke John Power (Umail)" userId="129a307a-e52d-4aef-a1e3-054b911c5ae6" providerId="ADAL" clId="{A86EE1FD-4AB6-8143-996A-F1F65A865390}" dt="2024-02-25T18:44:32.545" v="715" actId="26606"/>
          <ac:graphicFrameMkLst>
            <pc:docMk/>
            <pc:sldMk cId="0" sldId="263"/>
            <ac:graphicFrameMk id="26" creationId="{3FA7D9A8-7AD1-B866-FCE8-2E485DB2AE6B}"/>
          </ac:graphicFrameMkLst>
        </pc:graphicFrameChg>
        <pc:graphicFrameChg chg="add del">
          <ac:chgData name="Luke John Power (Umail)" userId="129a307a-e52d-4aef-a1e3-054b911c5ae6" providerId="ADAL" clId="{A86EE1FD-4AB6-8143-996A-F1F65A865390}" dt="2024-02-25T18:44:33.079" v="717" actId="26606"/>
          <ac:graphicFrameMkLst>
            <pc:docMk/>
            <pc:sldMk cId="0" sldId="263"/>
            <ac:graphicFrameMk id="30" creationId="{64FC6D42-A12E-8CDD-9B12-A1A606F0F75F}"/>
          </ac:graphicFrameMkLst>
        </pc:graphicFrameChg>
        <pc:graphicFrameChg chg="add del">
          <ac:chgData name="Luke John Power (Umail)" userId="129a307a-e52d-4aef-a1e3-054b911c5ae6" providerId="ADAL" clId="{A86EE1FD-4AB6-8143-996A-F1F65A865390}" dt="2024-02-25T18:44:37.003" v="725" actId="26606"/>
          <ac:graphicFrameMkLst>
            <pc:docMk/>
            <pc:sldMk cId="0" sldId="263"/>
            <ac:graphicFrameMk id="51" creationId="{87C3522E-14EE-6BB1-E282-6AA9055CBCD3}"/>
          </ac:graphicFrameMkLst>
        </pc:graphicFrameChg>
        <pc:picChg chg="add del">
          <ac:chgData name="Luke John Power (Umail)" userId="129a307a-e52d-4aef-a1e3-054b911c5ae6" providerId="ADAL" clId="{A86EE1FD-4AB6-8143-996A-F1F65A865390}" dt="2024-02-25T18:44:33.578" v="719" actId="26606"/>
          <ac:picMkLst>
            <pc:docMk/>
            <pc:sldMk cId="0" sldId="263"/>
            <ac:picMk id="33" creationId="{B9E07B13-DE56-CFC6-7762-4533E3355876}"/>
          </ac:picMkLst>
        </pc:picChg>
        <pc:picChg chg="add del">
          <ac:chgData name="Luke John Power (Umail)" userId="129a307a-e52d-4aef-a1e3-054b911c5ae6" providerId="ADAL" clId="{A86EE1FD-4AB6-8143-996A-F1F65A865390}" dt="2024-02-25T18:44:35.246" v="721" actId="26606"/>
          <ac:picMkLst>
            <pc:docMk/>
            <pc:sldMk cId="0" sldId="263"/>
            <ac:picMk id="39" creationId="{24BD5C85-F440-CC4C-F9AD-122CD463CF43}"/>
          </ac:picMkLst>
        </pc:picChg>
        <pc:picChg chg="add del">
          <ac:chgData name="Luke John Power (Umail)" userId="129a307a-e52d-4aef-a1e3-054b911c5ae6" providerId="ADAL" clId="{A86EE1FD-4AB6-8143-996A-F1F65A865390}" dt="2024-02-25T18:44:36.190" v="723" actId="26606"/>
          <ac:picMkLst>
            <pc:docMk/>
            <pc:sldMk cId="0" sldId="263"/>
            <ac:picMk id="42" creationId="{1E7724E8-5885-4F8B-8201-52D6A2FE5BCB}"/>
          </ac:picMkLst>
        </pc:picChg>
        <pc:cxnChg chg="add del">
          <ac:chgData name="Luke John Power (Umail)" userId="129a307a-e52d-4aef-a1e3-054b911c5ae6" providerId="ADAL" clId="{A86EE1FD-4AB6-8143-996A-F1F65A865390}" dt="2024-02-25T18:44:18.303" v="709" actId="26606"/>
          <ac:cxnSpMkLst>
            <pc:docMk/>
            <pc:sldMk cId="0" sldId="263"/>
            <ac:cxnSpMk id="19" creationId="{6CF1BAF6-AD41-4082-B212-8A1F9A2E8779}"/>
          </ac:cxnSpMkLst>
        </pc:cxnChg>
        <pc:cxnChg chg="add del">
          <ac:chgData name="Luke John Power (Umail)" userId="129a307a-e52d-4aef-a1e3-054b911c5ae6" providerId="ADAL" clId="{A86EE1FD-4AB6-8143-996A-F1F65A865390}" dt="2024-02-25T18:44:37.003" v="725" actId="26606"/>
          <ac:cxnSpMkLst>
            <pc:docMk/>
            <pc:sldMk cId="0" sldId="263"/>
            <ac:cxnSpMk id="50" creationId="{6CF1BAF6-AD41-4082-B212-8A1F9A2E8779}"/>
          </ac:cxnSpMkLst>
        </pc:cxnChg>
      </pc:sldChg>
      <pc:sldChg chg="del">
        <pc:chgData name="Luke John Power (Umail)" userId="129a307a-e52d-4aef-a1e3-054b911c5ae6" providerId="ADAL" clId="{A86EE1FD-4AB6-8143-996A-F1F65A865390}" dt="2024-02-25T18:36:28.498" v="618" actId="2696"/>
        <pc:sldMkLst>
          <pc:docMk/>
          <pc:sldMk cId="0" sldId="264"/>
        </pc:sldMkLst>
      </pc:sldChg>
      <pc:sldChg chg="del">
        <pc:chgData name="Luke John Power (Umail)" userId="129a307a-e52d-4aef-a1e3-054b911c5ae6" providerId="ADAL" clId="{A86EE1FD-4AB6-8143-996A-F1F65A865390}" dt="2024-02-25T18:44:43.752" v="727" actId="2696"/>
        <pc:sldMkLst>
          <pc:docMk/>
          <pc:sldMk cId="0" sldId="265"/>
        </pc:sldMkLst>
      </pc:sldChg>
      <pc:sldChg chg="addSp delSp modSp mod setBg">
        <pc:chgData name="Luke John Power (Umail)" userId="129a307a-e52d-4aef-a1e3-054b911c5ae6" providerId="ADAL" clId="{A86EE1FD-4AB6-8143-996A-F1F65A865390}" dt="2024-02-26T11:04:37.032" v="1146" actId="26606"/>
        <pc:sldMkLst>
          <pc:docMk/>
          <pc:sldMk cId="0" sldId="266"/>
        </pc:sldMkLst>
        <pc:spChg chg="mod">
          <ac:chgData name="Luke John Power (Umail)" userId="129a307a-e52d-4aef-a1e3-054b911c5ae6" providerId="ADAL" clId="{A86EE1FD-4AB6-8143-996A-F1F65A865390}" dt="2024-02-26T11:04:37.032" v="1146" actId="26606"/>
          <ac:spMkLst>
            <pc:docMk/>
            <pc:sldMk cId="0" sldId="266"/>
            <ac:spMk id="2" creationId="{00000000-0000-0000-0000-000000000000}"/>
          </ac:spMkLst>
        </pc:spChg>
        <pc:spChg chg="add del">
          <ac:chgData name="Luke John Power (Umail)" userId="129a307a-e52d-4aef-a1e3-054b911c5ae6" providerId="ADAL" clId="{A86EE1FD-4AB6-8143-996A-F1F65A865390}" dt="2024-02-26T11:04:37.032" v="1146" actId="26606"/>
          <ac:spMkLst>
            <pc:docMk/>
            <pc:sldMk cId="0" sldId="266"/>
            <ac:spMk id="10" creationId="{BACC6370-2D7E-4714-9D71-7542949D7D5D}"/>
          </ac:spMkLst>
        </pc:spChg>
        <pc:spChg chg="add del">
          <ac:chgData name="Luke John Power (Umail)" userId="129a307a-e52d-4aef-a1e3-054b911c5ae6" providerId="ADAL" clId="{A86EE1FD-4AB6-8143-996A-F1F65A865390}" dt="2024-02-26T11:04:37.032" v="1146" actId="26606"/>
          <ac:spMkLst>
            <pc:docMk/>
            <pc:sldMk cId="0" sldId="266"/>
            <ac:spMk id="12" creationId="{F68B3F68-107C-434F-AA38-110D5EA91B85}"/>
          </ac:spMkLst>
        </pc:spChg>
        <pc:spChg chg="add del">
          <ac:chgData name="Luke John Power (Umail)" userId="129a307a-e52d-4aef-a1e3-054b911c5ae6" providerId="ADAL" clId="{A86EE1FD-4AB6-8143-996A-F1F65A865390}" dt="2024-02-26T11:04:37.032" v="1146" actId="26606"/>
          <ac:spMkLst>
            <pc:docMk/>
            <pc:sldMk cId="0" sldId="266"/>
            <ac:spMk id="14" creationId="{AAD0DBB9-1A4B-4391-81D4-CB19F9AB918A}"/>
          </ac:spMkLst>
        </pc:spChg>
        <pc:spChg chg="add del">
          <ac:chgData name="Luke John Power (Umail)" userId="129a307a-e52d-4aef-a1e3-054b911c5ae6" providerId="ADAL" clId="{A86EE1FD-4AB6-8143-996A-F1F65A865390}" dt="2024-02-26T11:04:37.032" v="1146" actId="26606"/>
          <ac:spMkLst>
            <pc:docMk/>
            <pc:sldMk cId="0" sldId="266"/>
            <ac:spMk id="16" creationId="{063BBA22-50EA-4C4D-BE05-F1CE4E63AA56}"/>
          </ac:spMkLst>
        </pc:spChg>
        <pc:spChg chg="add del">
          <ac:chgData name="Luke John Power (Umail)" userId="129a307a-e52d-4aef-a1e3-054b911c5ae6" providerId="ADAL" clId="{A86EE1FD-4AB6-8143-996A-F1F65A865390}" dt="2024-02-26T11:04:36.995" v="1145" actId="26606"/>
          <ac:spMkLst>
            <pc:docMk/>
            <pc:sldMk cId="0" sldId="266"/>
            <ac:spMk id="21" creationId="{BACC6370-2D7E-4714-9D71-7542949D7D5D}"/>
          </ac:spMkLst>
        </pc:spChg>
        <pc:spChg chg="add del">
          <ac:chgData name="Luke John Power (Umail)" userId="129a307a-e52d-4aef-a1e3-054b911c5ae6" providerId="ADAL" clId="{A86EE1FD-4AB6-8143-996A-F1F65A865390}" dt="2024-02-26T11:04:36.995" v="1145" actId="26606"/>
          <ac:spMkLst>
            <pc:docMk/>
            <pc:sldMk cId="0" sldId="266"/>
            <ac:spMk id="23" creationId="{F68B3F68-107C-434F-AA38-110D5EA91B85}"/>
          </ac:spMkLst>
        </pc:spChg>
        <pc:spChg chg="add del">
          <ac:chgData name="Luke John Power (Umail)" userId="129a307a-e52d-4aef-a1e3-054b911c5ae6" providerId="ADAL" clId="{A86EE1FD-4AB6-8143-996A-F1F65A865390}" dt="2024-02-26T11:04:36.995" v="1145" actId="26606"/>
          <ac:spMkLst>
            <pc:docMk/>
            <pc:sldMk cId="0" sldId="266"/>
            <ac:spMk id="25" creationId="{AAD0DBB9-1A4B-4391-81D4-CB19F9AB918A}"/>
          </ac:spMkLst>
        </pc:spChg>
        <pc:spChg chg="add del">
          <ac:chgData name="Luke John Power (Umail)" userId="129a307a-e52d-4aef-a1e3-054b911c5ae6" providerId="ADAL" clId="{A86EE1FD-4AB6-8143-996A-F1F65A865390}" dt="2024-02-26T11:04:36.995" v="1145" actId="26606"/>
          <ac:spMkLst>
            <pc:docMk/>
            <pc:sldMk cId="0" sldId="266"/>
            <ac:spMk id="27" creationId="{063BBA22-50EA-4C4D-BE05-F1CE4E63AA56}"/>
          </ac:spMkLst>
        </pc:spChg>
        <pc:spChg chg="add">
          <ac:chgData name="Luke John Power (Umail)" userId="129a307a-e52d-4aef-a1e3-054b911c5ae6" providerId="ADAL" clId="{A86EE1FD-4AB6-8143-996A-F1F65A865390}" dt="2024-02-26T11:04:37.032" v="1146" actId="26606"/>
          <ac:spMkLst>
            <pc:docMk/>
            <pc:sldMk cId="0" sldId="266"/>
            <ac:spMk id="29" creationId="{955A2079-FA98-4876-80F0-72364A7D2EA4}"/>
          </ac:spMkLst>
        </pc:spChg>
        <pc:graphicFrameChg chg="mod modGraphic">
          <ac:chgData name="Luke John Power (Umail)" userId="129a307a-e52d-4aef-a1e3-054b911c5ae6" providerId="ADAL" clId="{A86EE1FD-4AB6-8143-996A-F1F65A865390}" dt="2024-02-26T11:04:37.032" v="1146" actId="26606"/>
          <ac:graphicFrameMkLst>
            <pc:docMk/>
            <pc:sldMk cId="0" sldId="266"/>
            <ac:graphicFrameMk id="5" creationId="{2D041A29-A2A2-9C73-BC06-7C3B99D8552C}"/>
          </ac:graphicFrameMkLst>
        </pc:graphicFrameChg>
      </pc:sldChg>
      <pc:sldChg chg="del">
        <pc:chgData name="Luke John Power (Umail)" userId="129a307a-e52d-4aef-a1e3-054b911c5ae6" providerId="ADAL" clId="{A86EE1FD-4AB6-8143-996A-F1F65A865390}" dt="2024-02-25T18:32:38.827" v="595" actId="2696"/>
        <pc:sldMkLst>
          <pc:docMk/>
          <pc:sldMk cId="1856495193" sldId="267"/>
        </pc:sldMkLst>
      </pc:sldChg>
      <pc:sldChg chg="addSp delSp modSp mod setBg">
        <pc:chgData name="Luke John Power (Umail)" userId="129a307a-e52d-4aef-a1e3-054b911c5ae6" providerId="ADAL" clId="{A86EE1FD-4AB6-8143-996A-F1F65A865390}" dt="2024-02-25T18:42:43.405" v="696" actId="26606"/>
        <pc:sldMkLst>
          <pc:docMk/>
          <pc:sldMk cId="1166379648" sldId="268"/>
        </pc:sldMkLst>
        <pc:spChg chg="mod">
          <ac:chgData name="Luke John Power (Umail)" userId="129a307a-e52d-4aef-a1e3-054b911c5ae6" providerId="ADAL" clId="{A86EE1FD-4AB6-8143-996A-F1F65A865390}" dt="2024-02-25T18:42:40.807" v="693" actId="26606"/>
          <ac:spMkLst>
            <pc:docMk/>
            <pc:sldMk cId="1166379648" sldId="268"/>
            <ac:spMk id="2" creationId="{00000000-0000-0000-0000-000000000000}"/>
          </ac:spMkLst>
        </pc:spChg>
        <pc:spChg chg="add del mod">
          <ac:chgData name="Luke John Power (Umail)" userId="129a307a-e52d-4aef-a1e3-054b911c5ae6" providerId="ADAL" clId="{A86EE1FD-4AB6-8143-996A-F1F65A865390}" dt="2024-02-25T18:42:43.405" v="696" actId="26606"/>
          <ac:spMkLst>
            <pc:docMk/>
            <pc:sldMk cId="1166379648" sldId="268"/>
            <ac:spMk id="4" creationId="{3438AC38-8379-2EE8-AB78-097A51E44731}"/>
          </ac:spMkLst>
        </pc:spChg>
        <pc:spChg chg="add del">
          <ac:chgData name="Luke John Power (Umail)" userId="129a307a-e52d-4aef-a1e3-054b911c5ae6" providerId="ADAL" clId="{A86EE1FD-4AB6-8143-996A-F1F65A865390}" dt="2024-02-25T18:42:40.807" v="693" actId="26606"/>
          <ac:spMkLst>
            <pc:docMk/>
            <pc:sldMk cId="1166379648" sldId="268"/>
            <ac:spMk id="10" creationId="{16AC3602-3348-4F31-9E43-076B03514ECB}"/>
          </ac:spMkLst>
        </pc:spChg>
        <pc:spChg chg="add del">
          <ac:chgData name="Luke John Power (Umail)" userId="129a307a-e52d-4aef-a1e3-054b911c5ae6" providerId="ADAL" clId="{A86EE1FD-4AB6-8143-996A-F1F65A865390}" dt="2024-02-25T18:42:40.807" v="693" actId="26606"/>
          <ac:spMkLst>
            <pc:docMk/>
            <pc:sldMk cId="1166379648" sldId="268"/>
            <ac:spMk id="12" creationId="{394094B0-A6C9-44BE-9042-66EF0612F625}"/>
          </ac:spMkLst>
        </pc:spChg>
        <pc:spChg chg="add del">
          <ac:chgData name="Luke John Power (Umail)" userId="129a307a-e52d-4aef-a1e3-054b911c5ae6" providerId="ADAL" clId="{A86EE1FD-4AB6-8143-996A-F1F65A865390}" dt="2024-02-25T18:42:40.807" v="693" actId="26606"/>
          <ac:spMkLst>
            <pc:docMk/>
            <pc:sldMk cId="1166379648" sldId="268"/>
            <ac:spMk id="14" creationId="{64C2CA96-0B16-4AA7-B340-33044D238597}"/>
          </ac:spMkLst>
        </pc:spChg>
        <pc:spChg chg="add del">
          <ac:chgData name="Luke John Power (Umail)" userId="129a307a-e52d-4aef-a1e3-054b911c5ae6" providerId="ADAL" clId="{A86EE1FD-4AB6-8143-996A-F1F65A865390}" dt="2024-02-25T18:42:40.807" v="693" actId="26606"/>
          <ac:spMkLst>
            <pc:docMk/>
            <pc:sldMk cId="1166379648" sldId="268"/>
            <ac:spMk id="16" creationId="{1D50D7A8-F1D5-4306-8A9B-DD7A73EB8BCE}"/>
          </ac:spMkLst>
        </pc:spChg>
        <pc:graphicFrameChg chg="add del">
          <ac:chgData name="Luke John Power (Umail)" userId="129a307a-e52d-4aef-a1e3-054b911c5ae6" providerId="ADAL" clId="{A86EE1FD-4AB6-8143-996A-F1F65A865390}" dt="2024-02-25T18:42:40.807" v="693" actId="26606"/>
          <ac:graphicFrameMkLst>
            <pc:docMk/>
            <pc:sldMk cId="1166379648" sldId="268"/>
            <ac:graphicFrameMk id="6" creationId="{972D1127-8D0B-AE6A-6E9D-67E5D23842D1}"/>
          </ac:graphicFrameMkLst>
        </pc:graphicFrameChg>
        <pc:graphicFrameChg chg="add del">
          <ac:chgData name="Luke John Power (Umail)" userId="129a307a-e52d-4aef-a1e3-054b911c5ae6" providerId="ADAL" clId="{A86EE1FD-4AB6-8143-996A-F1F65A865390}" dt="2024-02-25T18:42:43.377" v="695" actId="26606"/>
          <ac:graphicFrameMkLst>
            <pc:docMk/>
            <pc:sldMk cId="1166379648" sldId="268"/>
            <ac:graphicFrameMk id="18" creationId="{0C264752-60DE-20AC-134B-6CDB439C3BDA}"/>
          </ac:graphicFrameMkLst>
        </pc:graphicFrameChg>
        <pc:graphicFrameChg chg="add">
          <ac:chgData name="Luke John Power (Umail)" userId="129a307a-e52d-4aef-a1e3-054b911c5ae6" providerId="ADAL" clId="{A86EE1FD-4AB6-8143-996A-F1F65A865390}" dt="2024-02-25T18:42:43.405" v="696" actId="26606"/>
          <ac:graphicFrameMkLst>
            <pc:docMk/>
            <pc:sldMk cId="1166379648" sldId="268"/>
            <ac:graphicFrameMk id="20" creationId="{46395173-4BEE-A4D5-0824-EDB1592E05A1}"/>
          </ac:graphicFrameMkLst>
        </pc:graphicFrameChg>
      </pc:sldChg>
      <pc:sldChg chg="addSp delSp modSp new mod setBg">
        <pc:chgData name="Luke John Power (Umail)" userId="129a307a-e52d-4aef-a1e3-054b911c5ae6" providerId="ADAL" clId="{A86EE1FD-4AB6-8143-996A-F1F65A865390}" dt="2024-02-26T10:58:45.566" v="743"/>
        <pc:sldMkLst>
          <pc:docMk/>
          <pc:sldMk cId="2294237716" sldId="269"/>
        </pc:sldMkLst>
        <pc:spChg chg="mod">
          <ac:chgData name="Luke John Power (Umail)" userId="129a307a-e52d-4aef-a1e3-054b911c5ae6" providerId="ADAL" clId="{A86EE1FD-4AB6-8143-996A-F1F65A865390}" dt="2024-02-25T18:37:37.322" v="635" actId="26606"/>
          <ac:spMkLst>
            <pc:docMk/>
            <pc:sldMk cId="2294237716" sldId="269"/>
            <ac:spMk id="2" creationId="{BEAE7806-A477-AF3C-87EC-EE0AF2056A78}"/>
          </ac:spMkLst>
        </pc:spChg>
        <pc:spChg chg="del">
          <ac:chgData name="Luke John Power (Umail)" userId="129a307a-e52d-4aef-a1e3-054b911c5ae6" providerId="ADAL" clId="{A86EE1FD-4AB6-8143-996A-F1F65A865390}" dt="2024-02-25T18:37:16.609" v="621"/>
          <ac:spMkLst>
            <pc:docMk/>
            <pc:sldMk cId="2294237716" sldId="269"/>
            <ac:spMk id="3" creationId="{FD98D191-BAAA-04B4-660E-EBF50D73A0AF}"/>
          </ac:spMkLst>
        </pc:spChg>
        <pc:spChg chg="add del mod">
          <ac:chgData name="Luke John Power (Umail)" userId="129a307a-e52d-4aef-a1e3-054b911c5ae6" providerId="ADAL" clId="{A86EE1FD-4AB6-8143-996A-F1F65A865390}" dt="2024-02-25T18:37:37.322" v="635" actId="26606"/>
          <ac:spMkLst>
            <pc:docMk/>
            <pc:sldMk cId="2294237716" sldId="269"/>
            <ac:spMk id="4" creationId="{D07402D2-D96A-89A6-2B83-0229E35C0850}"/>
          </ac:spMkLst>
        </pc:spChg>
        <pc:spChg chg="add">
          <ac:chgData name="Luke John Power (Umail)" userId="129a307a-e52d-4aef-a1e3-054b911c5ae6" providerId="ADAL" clId="{A86EE1FD-4AB6-8143-996A-F1F65A865390}" dt="2024-02-25T18:37:37.322" v="635" actId="26606"/>
          <ac:spMkLst>
            <pc:docMk/>
            <pc:sldMk cId="2294237716" sldId="269"/>
            <ac:spMk id="10" creationId="{16AC3602-3348-4F31-9E43-076B03514ECB}"/>
          </ac:spMkLst>
        </pc:spChg>
        <pc:spChg chg="add">
          <ac:chgData name="Luke John Power (Umail)" userId="129a307a-e52d-4aef-a1e3-054b911c5ae6" providerId="ADAL" clId="{A86EE1FD-4AB6-8143-996A-F1F65A865390}" dt="2024-02-25T18:37:37.322" v="635" actId="26606"/>
          <ac:spMkLst>
            <pc:docMk/>
            <pc:sldMk cId="2294237716" sldId="269"/>
            <ac:spMk id="12" creationId="{394094B0-A6C9-44BE-9042-66EF0612F625}"/>
          </ac:spMkLst>
        </pc:spChg>
        <pc:spChg chg="add">
          <ac:chgData name="Luke John Power (Umail)" userId="129a307a-e52d-4aef-a1e3-054b911c5ae6" providerId="ADAL" clId="{A86EE1FD-4AB6-8143-996A-F1F65A865390}" dt="2024-02-25T18:37:37.322" v="635" actId="26606"/>
          <ac:spMkLst>
            <pc:docMk/>
            <pc:sldMk cId="2294237716" sldId="269"/>
            <ac:spMk id="14" creationId="{64C2CA96-0B16-4AA7-B340-33044D238597}"/>
          </ac:spMkLst>
        </pc:spChg>
        <pc:spChg chg="add">
          <ac:chgData name="Luke John Power (Umail)" userId="129a307a-e52d-4aef-a1e3-054b911c5ae6" providerId="ADAL" clId="{A86EE1FD-4AB6-8143-996A-F1F65A865390}" dt="2024-02-25T18:37:37.322" v="635" actId="26606"/>
          <ac:spMkLst>
            <pc:docMk/>
            <pc:sldMk cId="2294237716" sldId="269"/>
            <ac:spMk id="16" creationId="{1D50D7A8-F1D5-4306-8A9B-DD7A73EB8BCE}"/>
          </ac:spMkLst>
        </pc:spChg>
        <pc:spChg chg="del">
          <ac:chgData name="Luke John Power (Umail)" userId="129a307a-e52d-4aef-a1e3-054b911c5ae6" providerId="ADAL" clId="{A86EE1FD-4AB6-8143-996A-F1F65A865390}" dt="2024-02-26T10:52:06.497" v="729" actId="26606"/>
          <ac:spMkLst>
            <pc:docMk/>
            <pc:sldMk cId="2294237716" sldId="269"/>
            <ac:spMk id="21" creationId="{B50AB553-2A96-4A92-96F2-93548E096954}"/>
          </ac:spMkLst>
        </pc:spChg>
        <pc:spChg chg="add">
          <ac:chgData name="Luke John Power (Umail)" userId="129a307a-e52d-4aef-a1e3-054b911c5ae6" providerId="ADAL" clId="{A86EE1FD-4AB6-8143-996A-F1F65A865390}" dt="2024-02-26T10:52:06.497" v="729" actId="26606"/>
          <ac:spMkLst>
            <pc:docMk/>
            <pc:sldMk cId="2294237716" sldId="269"/>
            <ac:spMk id="27" creationId="{B50AB553-2A96-4A92-96F2-93548E096954}"/>
          </ac:spMkLst>
        </pc:spChg>
        <pc:graphicFrameChg chg="add mod modGraphic">
          <ac:chgData name="Luke John Power (Umail)" userId="129a307a-e52d-4aef-a1e3-054b911c5ae6" providerId="ADAL" clId="{A86EE1FD-4AB6-8143-996A-F1F65A865390}" dt="2024-02-26T10:58:45.566" v="743"/>
          <ac:graphicFrameMkLst>
            <pc:docMk/>
            <pc:sldMk cId="2294237716" sldId="269"/>
            <ac:graphicFrameMk id="6" creationId="{C8C6DCF8-2F33-DC55-BDE0-567B29856432}"/>
          </ac:graphicFrameMkLst>
        </pc:graphicFrameChg>
        <pc:picChg chg="add mod">
          <ac:chgData name="Luke John Power (Umail)" userId="129a307a-e52d-4aef-a1e3-054b911c5ae6" providerId="ADAL" clId="{A86EE1FD-4AB6-8143-996A-F1F65A865390}" dt="2024-02-26T10:53:37.271" v="731" actId="27614"/>
          <ac:picMkLst>
            <pc:docMk/>
            <pc:sldMk cId="2294237716" sldId="269"/>
            <ac:picMk id="23" creationId="{7AA80AF6-0AE4-51D9-50DD-CD89473E59FD}"/>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C0D422BB-58C9-4201-BF97-81F0113F1B0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6DEA0E6-D7E6-4031-8DF3-4687B21F391E}">
      <dgm:prSet/>
      <dgm:spPr/>
      <dgm:t>
        <a:bodyPr/>
        <a:lstStyle/>
        <a:p>
          <a:r>
            <a:rPr lang="en-IE" dirty="0"/>
            <a:t>- Machine Learning (ML) </a:t>
          </a:r>
          <a:r>
            <a:rPr lang="en-IE" b="0" i="0" u="none" dirty="0"/>
            <a:t>algorithms are used to make a prediction or classification. Based on some input data, which can be label</a:t>
          </a:r>
          <a:r>
            <a:rPr lang="en-GB" b="0" i="0" u="none" dirty="0"/>
            <a:t>l</a:t>
          </a:r>
          <a:r>
            <a:rPr lang="en-IE" b="0" i="0" u="none" dirty="0"/>
            <a:t>ed or unlabelled, the algorithm will produce an estimate about a pattern in the data.</a:t>
          </a:r>
          <a:r>
            <a:rPr lang="en-IE" dirty="0"/>
            <a:t>.</a:t>
          </a:r>
          <a:endParaRPr lang="en-US" dirty="0"/>
        </a:p>
      </dgm:t>
    </dgm:pt>
    <dgm:pt modelId="{78C0A88D-4CBC-4609-A16E-6BAB60939CEB}" type="parTrans" cxnId="{A36C8B96-4288-4922-9613-30A8C8F29BE3}">
      <dgm:prSet/>
      <dgm:spPr/>
      <dgm:t>
        <a:bodyPr/>
        <a:lstStyle/>
        <a:p>
          <a:endParaRPr lang="en-US"/>
        </a:p>
      </dgm:t>
    </dgm:pt>
    <dgm:pt modelId="{0E36D07C-D112-49F8-B968-7484CAFDFAC4}" type="sibTrans" cxnId="{A36C8B96-4288-4922-9613-30A8C8F29BE3}">
      <dgm:prSet/>
      <dgm:spPr/>
      <dgm:t>
        <a:bodyPr/>
        <a:lstStyle/>
        <a:p>
          <a:endParaRPr lang="en-US"/>
        </a:p>
      </dgm:t>
    </dgm:pt>
    <dgm:pt modelId="{7A778228-EF61-4451-AE93-F39968CB8C73}">
      <dgm:prSet/>
      <dgm:spPr/>
      <dgm:t>
        <a:bodyPr/>
        <a:lstStyle/>
        <a:p>
          <a:r>
            <a:rPr lang="en-IE" dirty="0"/>
            <a:t>- Quantum Machine Learning (QML) </a:t>
          </a:r>
          <a:r>
            <a:rPr lang="en-IE" b="0" i="0" u="none" dirty="0"/>
            <a:t>explores the application of quantum computing technologies to develop and enhance machine learning algorithms. QML leverages the principles of quantum mechanics, such as superposition, entanglement, and quantum interference, to process and </a:t>
          </a:r>
          <a:r>
            <a:rPr lang="en-IE" b="0" i="0" u="none" dirty="0" err="1"/>
            <a:t>analyze</a:t>
          </a:r>
          <a:r>
            <a:rPr lang="en-IE" b="0" i="0" u="none" dirty="0"/>
            <a:t> data in ways that are fundamentally different from classical computing</a:t>
          </a:r>
          <a:r>
            <a:rPr lang="en-IE" dirty="0"/>
            <a:t>.</a:t>
          </a:r>
          <a:endParaRPr lang="en-US" dirty="0"/>
        </a:p>
      </dgm:t>
    </dgm:pt>
    <dgm:pt modelId="{35DC3938-CCA9-4DE1-A054-FB5C479A5173}" type="parTrans" cxnId="{6AFB32D7-B485-4E54-92CD-1924F1FE270A}">
      <dgm:prSet/>
      <dgm:spPr/>
      <dgm:t>
        <a:bodyPr/>
        <a:lstStyle/>
        <a:p>
          <a:endParaRPr lang="en-US"/>
        </a:p>
      </dgm:t>
    </dgm:pt>
    <dgm:pt modelId="{A0924C9C-217B-4515-82DA-4E9EB7ED9E48}" type="sibTrans" cxnId="{6AFB32D7-B485-4E54-92CD-1924F1FE270A}">
      <dgm:prSet/>
      <dgm:spPr/>
      <dgm:t>
        <a:bodyPr/>
        <a:lstStyle/>
        <a:p>
          <a:endParaRPr lang="en-US"/>
        </a:p>
      </dgm:t>
    </dgm:pt>
    <dgm:pt modelId="{E3EA15C7-E155-064B-A7B4-24CBF747A9D9}" type="pres">
      <dgm:prSet presAssocID="{C0D422BB-58C9-4201-BF97-81F0113F1B0C}" presName="outerComposite" presStyleCnt="0">
        <dgm:presLayoutVars>
          <dgm:chMax val="5"/>
          <dgm:dir/>
          <dgm:resizeHandles val="exact"/>
        </dgm:presLayoutVars>
      </dgm:prSet>
      <dgm:spPr/>
    </dgm:pt>
    <dgm:pt modelId="{00460774-4726-4047-837A-DEC3788D90A0}" type="pres">
      <dgm:prSet presAssocID="{C0D422BB-58C9-4201-BF97-81F0113F1B0C}" presName="dummyMaxCanvas" presStyleCnt="0">
        <dgm:presLayoutVars/>
      </dgm:prSet>
      <dgm:spPr/>
    </dgm:pt>
    <dgm:pt modelId="{9922D57F-F40F-CC45-BE32-F40A24277F73}" type="pres">
      <dgm:prSet presAssocID="{C0D422BB-58C9-4201-BF97-81F0113F1B0C}" presName="TwoNodes_1" presStyleLbl="node1" presStyleIdx="0" presStyleCnt="2">
        <dgm:presLayoutVars>
          <dgm:bulletEnabled val="1"/>
        </dgm:presLayoutVars>
      </dgm:prSet>
      <dgm:spPr/>
    </dgm:pt>
    <dgm:pt modelId="{43AE50A9-EA9D-5E4A-A148-BD3853E03A7E}" type="pres">
      <dgm:prSet presAssocID="{C0D422BB-58C9-4201-BF97-81F0113F1B0C}" presName="TwoNodes_2" presStyleLbl="node1" presStyleIdx="1" presStyleCnt="2">
        <dgm:presLayoutVars>
          <dgm:bulletEnabled val="1"/>
        </dgm:presLayoutVars>
      </dgm:prSet>
      <dgm:spPr/>
    </dgm:pt>
    <dgm:pt modelId="{CC319E54-6A3A-F24B-9CFF-903416DCC041}" type="pres">
      <dgm:prSet presAssocID="{C0D422BB-58C9-4201-BF97-81F0113F1B0C}" presName="TwoConn_1-2" presStyleLbl="fgAccFollowNode1" presStyleIdx="0" presStyleCnt="1">
        <dgm:presLayoutVars>
          <dgm:bulletEnabled val="1"/>
        </dgm:presLayoutVars>
      </dgm:prSet>
      <dgm:spPr/>
    </dgm:pt>
    <dgm:pt modelId="{8E28B911-5A4D-CE4B-AAA7-D37FF78D0411}" type="pres">
      <dgm:prSet presAssocID="{C0D422BB-58C9-4201-BF97-81F0113F1B0C}" presName="TwoNodes_1_text" presStyleLbl="node1" presStyleIdx="1" presStyleCnt="2">
        <dgm:presLayoutVars>
          <dgm:bulletEnabled val="1"/>
        </dgm:presLayoutVars>
      </dgm:prSet>
      <dgm:spPr/>
    </dgm:pt>
    <dgm:pt modelId="{EF5768F5-D64C-A047-9578-024ACECEC580}" type="pres">
      <dgm:prSet presAssocID="{C0D422BB-58C9-4201-BF97-81F0113F1B0C}" presName="TwoNodes_2_text" presStyleLbl="node1" presStyleIdx="1" presStyleCnt="2">
        <dgm:presLayoutVars>
          <dgm:bulletEnabled val="1"/>
        </dgm:presLayoutVars>
      </dgm:prSet>
      <dgm:spPr/>
    </dgm:pt>
  </dgm:ptLst>
  <dgm:cxnLst>
    <dgm:cxn modelId="{5A64B22F-D638-F546-AC1F-233D77F2411F}" type="presOf" srcId="{0E36D07C-D112-49F8-B968-7484CAFDFAC4}" destId="{CC319E54-6A3A-F24B-9CFF-903416DCC041}" srcOrd="0" destOrd="0" presId="urn:microsoft.com/office/officeart/2005/8/layout/vProcess5"/>
    <dgm:cxn modelId="{4714656D-0392-2E45-8155-E2FC2476D301}" type="presOf" srcId="{7A778228-EF61-4451-AE93-F39968CB8C73}" destId="{43AE50A9-EA9D-5E4A-A148-BD3853E03A7E}" srcOrd="0" destOrd="0" presId="urn:microsoft.com/office/officeart/2005/8/layout/vProcess5"/>
    <dgm:cxn modelId="{A36C8B96-4288-4922-9613-30A8C8F29BE3}" srcId="{C0D422BB-58C9-4201-BF97-81F0113F1B0C}" destId="{C6DEA0E6-D7E6-4031-8DF3-4687B21F391E}" srcOrd="0" destOrd="0" parTransId="{78C0A88D-4CBC-4609-A16E-6BAB60939CEB}" sibTransId="{0E36D07C-D112-49F8-B968-7484CAFDFAC4}"/>
    <dgm:cxn modelId="{6AFB32D7-B485-4E54-92CD-1924F1FE270A}" srcId="{C0D422BB-58C9-4201-BF97-81F0113F1B0C}" destId="{7A778228-EF61-4451-AE93-F39968CB8C73}" srcOrd="1" destOrd="0" parTransId="{35DC3938-CCA9-4DE1-A054-FB5C479A5173}" sibTransId="{A0924C9C-217B-4515-82DA-4E9EB7ED9E48}"/>
    <dgm:cxn modelId="{C33C35EB-8C97-8A41-A161-CE805C134766}" type="presOf" srcId="{C6DEA0E6-D7E6-4031-8DF3-4687B21F391E}" destId="{9922D57F-F40F-CC45-BE32-F40A24277F73}" srcOrd="0" destOrd="0" presId="urn:microsoft.com/office/officeart/2005/8/layout/vProcess5"/>
    <dgm:cxn modelId="{DC8860F4-A162-EA47-9531-7D1242FB8AF2}" type="presOf" srcId="{C0D422BB-58C9-4201-BF97-81F0113F1B0C}" destId="{E3EA15C7-E155-064B-A7B4-24CBF747A9D9}" srcOrd="0" destOrd="0" presId="urn:microsoft.com/office/officeart/2005/8/layout/vProcess5"/>
    <dgm:cxn modelId="{94EB0CF7-8D50-C447-BB20-8848CB883942}" type="presOf" srcId="{C6DEA0E6-D7E6-4031-8DF3-4687B21F391E}" destId="{8E28B911-5A4D-CE4B-AAA7-D37FF78D0411}" srcOrd="1" destOrd="0" presId="urn:microsoft.com/office/officeart/2005/8/layout/vProcess5"/>
    <dgm:cxn modelId="{07562DFC-EB40-5244-9DE9-F88FD400030B}" type="presOf" srcId="{7A778228-EF61-4451-AE93-F39968CB8C73}" destId="{EF5768F5-D64C-A047-9578-024ACECEC580}" srcOrd="1" destOrd="0" presId="urn:microsoft.com/office/officeart/2005/8/layout/vProcess5"/>
    <dgm:cxn modelId="{146B5335-5437-2645-8B94-763031AF0165}" type="presParOf" srcId="{E3EA15C7-E155-064B-A7B4-24CBF747A9D9}" destId="{00460774-4726-4047-837A-DEC3788D90A0}" srcOrd="0" destOrd="0" presId="urn:microsoft.com/office/officeart/2005/8/layout/vProcess5"/>
    <dgm:cxn modelId="{D804EF66-4942-9642-AAFF-19F212C1100D}" type="presParOf" srcId="{E3EA15C7-E155-064B-A7B4-24CBF747A9D9}" destId="{9922D57F-F40F-CC45-BE32-F40A24277F73}" srcOrd="1" destOrd="0" presId="urn:microsoft.com/office/officeart/2005/8/layout/vProcess5"/>
    <dgm:cxn modelId="{8E64D078-AA8C-544A-9AAB-AFD8CD3F9B0E}" type="presParOf" srcId="{E3EA15C7-E155-064B-A7B4-24CBF747A9D9}" destId="{43AE50A9-EA9D-5E4A-A148-BD3853E03A7E}" srcOrd="2" destOrd="0" presId="urn:microsoft.com/office/officeart/2005/8/layout/vProcess5"/>
    <dgm:cxn modelId="{9B499391-A424-B44B-B6EB-27698C36ED82}" type="presParOf" srcId="{E3EA15C7-E155-064B-A7B4-24CBF747A9D9}" destId="{CC319E54-6A3A-F24B-9CFF-903416DCC041}" srcOrd="3" destOrd="0" presId="urn:microsoft.com/office/officeart/2005/8/layout/vProcess5"/>
    <dgm:cxn modelId="{84E39123-615A-BF4E-8403-257DC843D864}" type="presParOf" srcId="{E3EA15C7-E155-064B-A7B4-24CBF747A9D9}" destId="{8E28B911-5A4D-CE4B-AAA7-D37FF78D0411}" srcOrd="4" destOrd="0" presId="urn:microsoft.com/office/officeart/2005/8/layout/vProcess5"/>
    <dgm:cxn modelId="{57110F5B-BE6C-E841-A7DD-64FE5533444E}" type="presParOf" srcId="{E3EA15C7-E155-064B-A7B4-24CBF747A9D9}" destId="{EF5768F5-D64C-A047-9578-024ACECEC580}"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464367-D058-4DF6-BC4A-B019BD56C1EB}"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6ED70536-80B9-48D4-A9EA-C477FC6B64A6}">
      <dgm:prSet/>
      <dgm:spPr/>
      <dgm:t>
        <a:bodyPr/>
        <a:lstStyle/>
        <a:p>
          <a:r>
            <a:rPr lang="en-US" dirty="0"/>
            <a:t>- Compare feature importance in classical ML and QML to identify differences in what inferences can be made from the data.</a:t>
          </a:r>
        </a:p>
      </dgm:t>
    </dgm:pt>
    <dgm:pt modelId="{FC113D3A-3473-4732-8226-C06B3E3208E3}" type="parTrans" cxnId="{B52425C7-103B-49F2-9431-E5816E1432CB}">
      <dgm:prSet/>
      <dgm:spPr/>
      <dgm:t>
        <a:bodyPr/>
        <a:lstStyle/>
        <a:p>
          <a:endParaRPr lang="en-US"/>
        </a:p>
      </dgm:t>
    </dgm:pt>
    <dgm:pt modelId="{F3F51971-EE66-40E3-B1EB-C4567D21E4B0}" type="sibTrans" cxnId="{B52425C7-103B-49F2-9431-E5816E1432CB}">
      <dgm:prSet phldrT="01"/>
      <dgm:spPr/>
      <dgm:t>
        <a:bodyPr/>
        <a:lstStyle/>
        <a:p>
          <a:r>
            <a:rPr lang="en-US"/>
            <a:t>01</a:t>
          </a:r>
        </a:p>
      </dgm:t>
    </dgm:pt>
    <dgm:pt modelId="{56E7F59B-9373-49D8-A1E9-6D8A177D90BF}">
      <dgm:prSet/>
      <dgm:spPr/>
      <dgm:t>
        <a:bodyPr/>
        <a:lstStyle/>
        <a:p>
          <a:r>
            <a:rPr lang="en-US" dirty="0"/>
            <a:t>- Highlight new inferences gained from QML approaches, showcasing how quantum techniques provide new perspectives on data analysis.</a:t>
          </a:r>
        </a:p>
      </dgm:t>
    </dgm:pt>
    <dgm:pt modelId="{ACA92F64-2619-49E9-B5B5-3167333932DF}" type="parTrans" cxnId="{FE09B027-8650-4E95-8FAB-11EB6445311E}">
      <dgm:prSet/>
      <dgm:spPr/>
      <dgm:t>
        <a:bodyPr/>
        <a:lstStyle/>
        <a:p>
          <a:endParaRPr lang="en-US"/>
        </a:p>
      </dgm:t>
    </dgm:pt>
    <dgm:pt modelId="{EB6DFA5B-4F35-4F4B-87CE-321A012C34D1}" type="sibTrans" cxnId="{FE09B027-8650-4E95-8FAB-11EB6445311E}">
      <dgm:prSet phldrT="02"/>
      <dgm:spPr/>
      <dgm:t>
        <a:bodyPr/>
        <a:lstStyle/>
        <a:p>
          <a:r>
            <a:rPr lang="en-US"/>
            <a:t>02</a:t>
          </a:r>
        </a:p>
      </dgm:t>
    </dgm:pt>
    <dgm:pt modelId="{19A76511-9547-491F-A46F-B172DCE7BAC2}">
      <dgm:prSet/>
      <dgm:spPr/>
      <dgm:t>
        <a:bodyPr/>
        <a:lstStyle/>
        <a:p>
          <a:r>
            <a:rPr lang="en-US" dirty="0"/>
            <a:t>- Discuss finding and continue refining QML models and explore larger, more complex real-world data.</a:t>
          </a:r>
        </a:p>
      </dgm:t>
    </dgm:pt>
    <dgm:pt modelId="{B52EE96A-F47A-4B0C-B7F5-71E76278F57B}" type="parTrans" cxnId="{661F575F-F418-4F9A-BE43-6815B3E3D7A3}">
      <dgm:prSet/>
      <dgm:spPr/>
      <dgm:t>
        <a:bodyPr/>
        <a:lstStyle/>
        <a:p>
          <a:endParaRPr lang="en-US"/>
        </a:p>
      </dgm:t>
    </dgm:pt>
    <dgm:pt modelId="{C9223FAA-EEEE-4DE7-AB5B-B58CE65670E0}" type="sibTrans" cxnId="{661F575F-F418-4F9A-BE43-6815B3E3D7A3}">
      <dgm:prSet phldrT="03"/>
      <dgm:spPr/>
      <dgm:t>
        <a:bodyPr/>
        <a:lstStyle/>
        <a:p>
          <a:r>
            <a:rPr lang="en-US"/>
            <a:t>03</a:t>
          </a:r>
        </a:p>
      </dgm:t>
    </dgm:pt>
    <dgm:pt modelId="{916C0058-5674-DC40-A567-832491EF2F59}" type="pres">
      <dgm:prSet presAssocID="{EF464367-D058-4DF6-BC4A-B019BD56C1EB}" presName="Name0" presStyleCnt="0">
        <dgm:presLayoutVars>
          <dgm:animLvl val="lvl"/>
          <dgm:resizeHandles val="exact"/>
        </dgm:presLayoutVars>
      </dgm:prSet>
      <dgm:spPr/>
    </dgm:pt>
    <dgm:pt modelId="{69E00993-EDAB-0B40-9ED8-D6202AC89E1E}" type="pres">
      <dgm:prSet presAssocID="{6ED70536-80B9-48D4-A9EA-C477FC6B64A6}" presName="compositeNode" presStyleCnt="0">
        <dgm:presLayoutVars>
          <dgm:bulletEnabled val="1"/>
        </dgm:presLayoutVars>
      </dgm:prSet>
      <dgm:spPr/>
    </dgm:pt>
    <dgm:pt modelId="{F8691378-6ED8-CE46-A9CC-0C83046CB8F2}" type="pres">
      <dgm:prSet presAssocID="{6ED70536-80B9-48D4-A9EA-C477FC6B64A6}" presName="bgRect" presStyleLbl="alignNode1" presStyleIdx="0" presStyleCnt="3"/>
      <dgm:spPr/>
    </dgm:pt>
    <dgm:pt modelId="{66F0DBDD-C615-A748-B552-7B085C19DC50}" type="pres">
      <dgm:prSet presAssocID="{F3F51971-EE66-40E3-B1EB-C4567D21E4B0}" presName="sibTransNodeRect" presStyleLbl="alignNode1" presStyleIdx="0" presStyleCnt="3">
        <dgm:presLayoutVars>
          <dgm:chMax val="0"/>
          <dgm:bulletEnabled val="1"/>
        </dgm:presLayoutVars>
      </dgm:prSet>
      <dgm:spPr/>
    </dgm:pt>
    <dgm:pt modelId="{811F8363-0835-8444-81FA-210B7F9FB433}" type="pres">
      <dgm:prSet presAssocID="{6ED70536-80B9-48D4-A9EA-C477FC6B64A6}" presName="nodeRect" presStyleLbl="alignNode1" presStyleIdx="0" presStyleCnt="3">
        <dgm:presLayoutVars>
          <dgm:bulletEnabled val="1"/>
        </dgm:presLayoutVars>
      </dgm:prSet>
      <dgm:spPr/>
    </dgm:pt>
    <dgm:pt modelId="{C3F3F588-F576-BB47-877B-824D8C544FB8}" type="pres">
      <dgm:prSet presAssocID="{F3F51971-EE66-40E3-B1EB-C4567D21E4B0}" presName="sibTrans" presStyleCnt="0"/>
      <dgm:spPr/>
    </dgm:pt>
    <dgm:pt modelId="{DA3F9021-0B17-F747-B2F3-A13EFB88DB5C}" type="pres">
      <dgm:prSet presAssocID="{56E7F59B-9373-49D8-A1E9-6D8A177D90BF}" presName="compositeNode" presStyleCnt="0">
        <dgm:presLayoutVars>
          <dgm:bulletEnabled val="1"/>
        </dgm:presLayoutVars>
      </dgm:prSet>
      <dgm:spPr/>
    </dgm:pt>
    <dgm:pt modelId="{285F6BC7-983F-0444-925E-C6A0579A102E}" type="pres">
      <dgm:prSet presAssocID="{56E7F59B-9373-49D8-A1E9-6D8A177D90BF}" presName="bgRect" presStyleLbl="alignNode1" presStyleIdx="1" presStyleCnt="3"/>
      <dgm:spPr/>
    </dgm:pt>
    <dgm:pt modelId="{5B868CDC-BE2E-164B-92B0-7639A3E105DE}" type="pres">
      <dgm:prSet presAssocID="{EB6DFA5B-4F35-4F4B-87CE-321A012C34D1}" presName="sibTransNodeRect" presStyleLbl="alignNode1" presStyleIdx="1" presStyleCnt="3">
        <dgm:presLayoutVars>
          <dgm:chMax val="0"/>
          <dgm:bulletEnabled val="1"/>
        </dgm:presLayoutVars>
      </dgm:prSet>
      <dgm:spPr/>
    </dgm:pt>
    <dgm:pt modelId="{30174CA8-529A-2D44-8E09-D89636695E22}" type="pres">
      <dgm:prSet presAssocID="{56E7F59B-9373-49D8-A1E9-6D8A177D90BF}" presName="nodeRect" presStyleLbl="alignNode1" presStyleIdx="1" presStyleCnt="3">
        <dgm:presLayoutVars>
          <dgm:bulletEnabled val="1"/>
        </dgm:presLayoutVars>
      </dgm:prSet>
      <dgm:spPr/>
    </dgm:pt>
    <dgm:pt modelId="{A694834F-795C-FA48-A991-C50E3C947F17}" type="pres">
      <dgm:prSet presAssocID="{EB6DFA5B-4F35-4F4B-87CE-321A012C34D1}" presName="sibTrans" presStyleCnt="0"/>
      <dgm:spPr/>
    </dgm:pt>
    <dgm:pt modelId="{A40FA179-8678-C445-9E0E-F7E65F22F47C}" type="pres">
      <dgm:prSet presAssocID="{19A76511-9547-491F-A46F-B172DCE7BAC2}" presName="compositeNode" presStyleCnt="0">
        <dgm:presLayoutVars>
          <dgm:bulletEnabled val="1"/>
        </dgm:presLayoutVars>
      </dgm:prSet>
      <dgm:spPr/>
    </dgm:pt>
    <dgm:pt modelId="{B4C93DD6-8E5F-CB49-A8B9-AC5B85B37EDB}" type="pres">
      <dgm:prSet presAssocID="{19A76511-9547-491F-A46F-B172DCE7BAC2}" presName="bgRect" presStyleLbl="alignNode1" presStyleIdx="2" presStyleCnt="3"/>
      <dgm:spPr/>
    </dgm:pt>
    <dgm:pt modelId="{3F2FBDCA-054D-0042-BCB9-20F3ADFD36FC}" type="pres">
      <dgm:prSet presAssocID="{C9223FAA-EEEE-4DE7-AB5B-B58CE65670E0}" presName="sibTransNodeRect" presStyleLbl="alignNode1" presStyleIdx="2" presStyleCnt="3">
        <dgm:presLayoutVars>
          <dgm:chMax val="0"/>
          <dgm:bulletEnabled val="1"/>
        </dgm:presLayoutVars>
      </dgm:prSet>
      <dgm:spPr/>
    </dgm:pt>
    <dgm:pt modelId="{7B1AD9F4-2AF5-5444-B3F1-A51FC3C495DF}" type="pres">
      <dgm:prSet presAssocID="{19A76511-9547-491F-A46F-B172DCE7BAC2}" presName="nodeRect" presStyleLbl="alignNode1" presStyleIdx="2" presStyleCnt="3">
        <dgm:presLayoutVars>
          <dgm:bulletEnabled val="1"/>
        </dgm:presLayoutVars>
      </dgm:prSet>
      <dgm:spPr/>
    </dgm:pt>
  </dgm:ptLst>
  <dgm:cxnLst>
    <dgm:cxn modelId="{FE09B027-8650-4E95-8FAB-11EB6445311E}" srcId="{EF464367-D058-4DF6-BC4A-B019BD56C1EB}" destId="{56E7F59B-9373-49D8-A1E9-6D8A177D90BF}" srcOrd="1" destOrd="0" parTransId="{ACA92F64-2619-49E9-B5B5-3167333932DF}" sibTransId="{EB6DFA5B-4F35-4F4B-87CE-321A012C34D1}"/>
    <dgm:cxn modelId="{661F575F-F418-4F9A-BE43-6815B3E3D7A3}" srcId="{EF464367-D058-4DF6-BC4A-B019BD56C1EB}" destId="{19A76511-9547-491F-A46F-B172DCE7BAC2}" srcOrd="2" destOrd="0" parTransId="{B52EE96A-F47A-4B0C-B7F5-71E76278F57B}" sibTransId="{C9223FAA-EEEE-4DE7-AB5B-B58CE65670E0}"/>
    <dgm:cxn modelId="{00FF9A5F-14F7-8C45-B00B-8DFB1173F31D}" type="presOf" srcId="{6ED70536-80B9-48D4-A9EA-C477FC6B64A6}" destId="{811F8363-0835-8444-81FA-210B7F9FB433}" srcOrd="1" destOrd="0" presId="urn:microsoft.com/office/officeart/2016/7/layout/LinearBlockProcessNumbered"/>
    <dgm:cxn modelId="{492B1F76-87D5-D840-8C54-BCFC23D76D40}" type="presOf" srcId="{EB6DFA5B-4F35-4F4B-87CE-321A012C34D1}" destId="{5B868CDC-BE2E-164B-92B0-7639A3E105DE}" srcOrd="0" destOrd="0" presId="urn:microsoft.com/office/officeart/2016/7/layout/LinearBlockProcessNumbered"/>
    <dgm:cxn modelId="{94CA4483-DDE9-644D-AC45-891D0131E259}" type="presOf" srcId="{6ED70536-80B9-48D4-A9EA-C477FC6B64A6}" destId="{F8691378-6ED8-CE46-A9CC-0C83046CB8F2}" srcOrd="0" destOrd="0" presId="urn:microsoft.com/office/officeart/2016/7/layout/LinearBlockProcessNumbered"/>
    <dgm:cxn modelId="{413BC092-14BA-9645-8AB4-A74FC2385F70}" type="presOf" srcId="{C9223FAA-EEEE-4DE7-AB5B-B58CE65670E0}" destId="{3F2FBDCA-054D-0042-BCB9-20F3ADFD36FC}" srcOrd="0" destOrd="0" presId="urn:microsoft.com/office/officeart/2016/7/layout/LinearBlockProcessNumbered"/>
    <dgm:cxn modelId="{6F071FAB-9108-6F4F-8CFC-291EDFDBA12B}" type="presOf" srcId="{F3F51971-EE66-40E3-B1EB-C4567D21E4B0}" destId="{66F0DBDD-C615-A748-B552-7B085C19DC50}" srcOrd="0" destOrd="0" presId="urn:microsoft.com/office/officeart/2016/7/layout/LinearBlockProcessNumbered"/>
    <dgm:cxn modelId="{70426FAE-CF97-BE49-9566-B13EDE432D24}" type="presOf" srcId="{56E7F59B-9373-49D8-A1E9-6D8A177D90BF}" destId="{285F6BC7-983F-0444-925E-C6A0579A102E}" srcOrd="0" destOrd="0" presId="urn:microsoft.com/office/officeart/2016/7/layout/LinearBlockProcessNumbered"/>
    <dgm:cxn modelId="{D2A22CB7-3200-7742-9F14-6297D82DFBE6}" type="presOf" srcId="{56E7F59B-9373-49D8-A1E9-6D8A177D90BF}" destId="{30174CA8-529A-2D44-8E09-D89636695E22}" srcOrd="1" destOrd="0" presId="urn:microsoft.com/office/officeart/2016/7/layout/LinearBlockProcessNumbered"/>
    <dgm:cxn modelId="{B52425C7-103B-49F2-9431-E5816E1432CB}" srcId="{EF464367-D058-4DF6-BC4A-B019BD56C1EB}" destId="{6ED70536-80B9-48D4-A9EA-C477FC6B64A6}" srcOrd="0" destOrd="0" parTransId="{FC113D3A-3473-4732-8226-C06B3E3208E3}" sibTransId="{F3F51971-EE66-40E3-B1EB-C4567D21E4B0}"/>
    <dgm:cxn modelId="{FB183ED4-6A1C-9941-BAF4-6F12667EE43C}" type="presOf" srcId="{EF464367-D058-4DF6-BC4A-B019BD56C1EB}" destId="{916C0058-5674-DC40-A567-832491EF2F59}" srcOrd="0" destOrd="0" presId="urn:microsoft.com/office/officeart/2016/7/layout/LinearBlockProcessNumbered"/>
    <dgm:cxn modelId="{3CD890E6-DFC2-564E-97AC-569C0D989E4E}" type="presOf" srcId="{19A76511-9547-491F-A46F-B172DCE7BAC2}" destId="{7B1AD9F4-2AF5-5444-B3F1-A51FC3C495DF}" srcOrd="1" destOrd="0" presId="urn:microsoft.com/office/officeart/2016/7/layout/LinearBlockProcessNumbered"/>
    <dgm:cxn modelId="{1C8223F0-C409-E040-8292-E631DE6DE69E}" type="presOf" srcId="{19A76511-9547-491F-A46F-B172DCE7BAC2}" destId="{B4C93DD6-8E5F-CB49-A8B9-AC5B85B37EDB}" srcOrd="0" destOrd="0" presId="urn:microsoft.com/office/officeart/2016/7/layout/LinearBlockProcessNumbered"/>
    <dgm:cxn modelId="{37034D83-3223-8C42-A982-5ADF70ECADB7}" type="presParOf" srcId="{916C0058-5674-DC40-A567-832491EF2F59}" destId="{69E00993-EDAB-0B40-9ED8-D6202AC89E1E}" srcOrd="0" destOrd="0" presId="urn:microsoft.com/office/officeart/2016/7/layout/LinearBlockProcessNumbered"/>
    <dgm:cxn modelId="{9714E1F4-2FD1-3243-9256-314207AAF6A8}" type="presParOf" srcId="{69E00993-EDAB-0B40-9ED8-D6202AC89E1E}" destId="{F8691378-6ED8-CE46-A9CC-0C83046CB8F2}" srcOrd="0" destOrd="0" presId="urn:microsoft.com/office/officeart/2016/7/layout/LinearBlockProcessNumbered"/>
    <dgm:cxn modelId="{CED062F0-4C8B-2946-8EF1-F40F47183256}" type="presParOf" srcId="{69E00993-EDAB-0B40-9ED8-D6202AC89E1E}" destId="{66F0DBDD-C615-A748-B552-7B085C19DC50}" srcOrd="1" destOrd="0" presId="urn:microsoft.com/office/officeart/2016/7/layout/LinearBlockProcessNumbered"/>
    <dgm:cxn modelId="{F3F374E7-A429-6D4D-B36F-406BACC6D3BD}" type="presParOf" srcId="{69E00993-EDAB-0B40-9ED8-D6202AC89E1E}" destId="{811F8363-0835-8444-81FA-210B7F9FB433}" srcOrd="2" destOrd="0" presId="urn:microsoft.com/office/officeart/2016/7/layout/LinearBlockProcessNumbered"/>
    <dgm:cxn modelId="{06EAD63E-2FB3-1747-99C3-CF223C291254}" type="presParOf" srcId="{916C0058-5674-DC40-A567-832491EF2F59}" destId="{C3F3F588-F576-BB47-877B-824D8C544FB8}" srcOrd="1" destOrd="0" presId="urn:microsoft.com/office/officeart/2016/7/layout/LinearBlockProcessNumbered"/>
    <dgm:cxn modelId="{DC47BCF5-1E61-7F40-B68D-449B0604ED63}" type="presParOf" srcId="{916C0058-5674-DC40-A567-832491EF2F59}" destId="{DA3F9021-0B17-F747-B2F3-A13EFB88DB5C}" srcOrd="2" destOrd="0" presId="urn:microsoft.com/office/officeart/2016/7/layout/LinearBlockProcessNumbered"/>
    <dgm:cxn modelId="{D1F5CF18-3AA8-4E44-869C-9913D8F503FD}" type="presParOf" srcId="{DA3F9021-0B17-F747-B2F3-A13EFB88DB5C}" destId="{285F6BC7-983F-0444-925E-C6A0579A102E}" srcOrd="0" destOrd="0" presId="urn:microsoft.com/office/officeart/2016/7/layout/LinearBlockProcessNumbered"/>
    <dgm:cxn modelId="{249CC4C3-E35A-8E4B-BB44-AB3D9DFB80A7}" type="presParOf" srcId="{DA3F9021-0B17-F747-B2F3-A13EFB88DB5C}" destId="{5B868CDC-BE2E-164B-92B0-7639A3E105DE}" srcOrd="1" destOrd="0" presId="urn:microsoft.com/office/officeart/2016/7/layout/LinearBlockProcessNumbered"/>
    <dgm:cxn modelId="{F574EB8A-B2C6-1141-BE26-3144F1B0C2F8}" type="presParOf" srcId="{DA3F9021-0B17-F747-B2F3-A13EFB88DB5C}" destId="{30174CA8-529A-2D44-8E09-D89636695E22}" srcOrd="2" destOrd="0" presId="urn:microsoft.com/office/officeart/2016/7/layout/LinearBlockProcessNumbered"/>
    <dgm:cxn modelId="{EBD81BE8-EDEB-2147-ADAE-03AE439A04DE}" type="presParOf" srcId="{916C0058-5674-DC40-A567-832491EF2F59}" destId="{A694834F-795C-FA48-A991-C50E3C947F17}" srcOrd="3" destOrd="0" presId="urn:microsoft.com/office/officeart/2016/7/layout/LinearBlockProcessNumbered"/>
    <dgm:cxn modelId="{14D918BE-6F85-7044-B5CE-48B7A6320B91}" type="presParOf" srcId="{916C0058-5674-DC40-A567-832491EF2F59}" destId="{A40FA179-8678-C445-9E0E-F7E65F22F47C}" srcOrd="4" destOrd="0" presId="urn:microsoft.com/office/officeart/2016/7/layout/LinearBlockProcessNumbered"/>
    <dgm:cxn modelId="{29793485-464B-664D-8650-50940CBCA330}" type="presParOf" srcId="{A40FA179-8678-C445-9E0E-F7E65F22F47C}" destId="{B4C93DD6-8E5F-CB49-A8B9-AC5B85B37EDB}" srcOrd="0" destOrd="0" presId="urn:microsoft.com/office/officeart/2016/7/layout/LinearBlockProcessNumbered"/>
    <dgm:cxn modelId="{2F9C9478-B7C0-5E48-AD83-5445AF05F2B4}" type="presParOf" srcId="{A40FA179-8678-C445-9E0E-F7E65F22F47C}" destId="{3F2FBDCA-054D-0042-BCB9-20F3ADFD36FC}" srcOrd="1" destOrd="0" presId="urn:microsoft.com/office/officeart/2016/7/layout/LinearBlockProcessNumbered"/>
    <dgm:cxn modelId="{0049CB66-9CF0-854F-BC6A-809C327F32EA}" type="presParOf" srcId="{A40FA179-8678-C445-9E0E-F7E65F22F47C}" destId="{7B1AD9F4-2AF5-5444-B3F1-A51FC3C495D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682980-3F37-49F6-A848-07344CC994BD}" type="doc">
      <dgm:prSet loTypeId="urn:microsoft.com/office/officeart/2005/8/layout/vList2" loCatId="list" qsTypeId="urn:microsoft.com/office/officeart/2005/8/quickstyle/simple5" qsCatId="simple" csTypeId="urn:microsoft.com/office/officeart/2005/8/colors/accent6_2" csCatId="accent6"/>
      <dgm:spPr/>
      <dgm:t>
        <a:bodyPr/>
        <a:lstStyle/>
        <a:p>
          <a:endParaRPr lang="en-US"/>
        </a:p>
      </dgm:t>
    </dgm:pt>
    <dgm:pt modelId="{11551991-1F4B-4AB9-9B5A-E3FAA3CE88F4}">
      <dgm:prSet/>
      <dgm:spPr/>
      <dgm:t>
        <a:bodyPr/>
        <a:lstStyle/>
        <a:p>
          <a:r>
            <a:rPr lang="en-IE"/>
            <a:t>Construct classical ML Model and QML  Model</a:t>
          </a:r>
          <a:endParaRPr lang="en-US"/>
        </a:p>
      </dgm:t>
    </dgm:pt>
    <dgm:pt modelId="{F9167643-8AA3-43AA-B96E-491789F8B26C}" type="parTrans" cxnId="{C72E6306-1895-49F2-ABF0-8F778DE99F37}">
      <dgm:prSet/>
      <dgm:spPr/>
      <dgm:t>
        <a:bodyPr/>
        <a:lstStyle/>
        <a:p>
          <a:endParaRPr lang="en-US"/>
        </a:p>
      </dgm:t>
    </dgm:pt>
    <dgm:pt modelId="{DAD26BD1-C4D1-4724-8FFE-EDC7D81EE483}" type="sibTrans" cxnId="{C72E6306-1895-49F2-ABF0-8F778DE99F37}">
      <dgm:prSet/>
      <dgm:spPr/>
      <dgm:t>
        <a:bodyPr/>
        <a:lstStyle/>
        <a:p>
          <a:endParaRPr lang="en-US"/>
        </a:p>
      </dgm:t>
    </dgm:pt>
    <dgm:pt modelId="{61B00FF7-7B48-464F-9C58-6E6A5595E50A}">
      <dgm:prSet/>
      <dgm:spPr/>
      <dgm:t>
        <a:bodyPr/>
        <a:lstStyle/>
        <a:p>
          <a:r>
            <a:rPr lang="en-IE"/>
            <a:t>Using Support Vector Classifier and Variational Quantum Classifier</a:t>
          </a:r>
          <a:endParaRPr lang="en-US"/>
        </a:p>
      </dgm:t>
    </dgm:pt>
    <dgm:pt modelId="{D8BBB683-B4A4-4EE4-99D3-777DAED18D21}" type="parTrans" cxnId="{F2361A17-1666-4D20-B9E3-EAED3385E6C7}">
      <dgm:prSet/>
      <dgm:spPr/>
      <dgm:t>
        <a:bodyPr/>
        <a:lstStyle/>
        <a:p>
          <a:endParaRPr lang="en-US"/>
        </a:p>
      </dgm:t>
    </dgm:pt>
    <dgm:pt modelId="{088DB406-01C8-4D3D-95A5-60B4238CC2D8}" type="sibTrans" cxnId="{F2361A17-1666-4D20-B9E3-EAED3385E6C7}">
      <dgm:prSet/>
      <dgm:spPr/>
      <dgm:t>
        <a:bodyPr/>
        <a:lstStyle/>
        <a:p>
          <a:endParaRPr lang="en-US"/>
        </a:p>
      </dgm:t>
    </dgm:pt>
    <dgm:pt modelId="{34039A7D-4355-498B-BA08-74A9EE4BB015}">
      <dgm:prSet/>
      <dgm:spPr/>
      <dgm:t>
        <a:bodyPr/>
        <a:lstStyle/>
        <a:p>
          <a:r>
            <a:rPr lang="en-IE"/>
            <a:t>Make inferences from the data using feature importance.</a:t>
          </a:r>
          <a:endParaRPr lang="en-US"/>
        </a:p>
      </dgm:t>
    </dgm:pt>
    <dgm:pt modelId="{EDE7573D-4945-47A7-936C-67598277ECB3}" type="parTrans" cxnId="{7FB1FCC8-14D4-4975-A554-19E05BFFD428}">
      <dgm:prSet/>
      <dgm:spPr/>
      <dgm:t>
        <a:bodyPr/>
        <a:lstStyle/>
        <a:p>
          <a:endParaRPr lang="en-US"/>
        </a:p>
      </dgm:t>
    </dgm:pt>
    <dgm:pt modelId="{E36EF8B3-1880-496A-9E2F-067E942295C7}" type="sibTrans" cxnId="{7FB1FCC8-14D4-4975-A554-19E05BFFD428}">
      <dgm:prSet/>
      <dgm:spPr/>
      <dgm:t>
        <a:bodyPr/>
        <a:lstStyle/>
        <a:p>
          <a:endParaRPr lang="en-US"/>
        </a:p>
      </dgm:t>
    </dgm:pt>
    <dgm:pt modelId="{5CF06476-E607-4D5A-9ED0-3504318BE6D6}">
      <dgm:prSet/>
      <dgm:spPr/>
      <dgm:t>
        <a:bodyPr/>
        <a:lstStyle/>
        <a:p>
          <a:r>
            <a:rPr lang="en-IE"/>
            <a:t>Measure feature importance in the change in model performance, when the feature is omitted from the data.</a:t>
          </a:r>
          <a:endParaRPr lang="en-US"/>
        </a:p>
      </dgm:t>
    </dgm:pt>
    <dgm:pt modelId="{9B2E8061-EDC7-4B06-BB68-A5374FC88885}" type="parTrans" cxnId="{45F357DE-6510-4DE2-A84C-1366251B492D}">
      <dgm:prSet/>
      <dgm:spPr/>
      <dgm:t>
        <a:bodyPr/>
        <a:lstStyle/>
        <a:p>
          <a:endParaRPr lang="en-US"/>
        </a:p>
      </dgm:t>
    </dgm:pt>
    <dgm:pt modelId="{34B42DB2-A391-40B6-91BD-75AE325864D3}" type="sibTrans" cxnId="{45F357DE-6510-4DE2-A84C-1366251B492D}">
      <dgm:prSet/>
      <dgm:spPr/>
      <dgm:t>
        <a:bodyPr/>
        <a:lstStyle/>
        <a:p>
          <a:endParaRPr lang="en-US"/>
        </a:p>
      </dgm:t>
    </dgm:pt>
    <dgm:pt modelId="{71A6FE20-7652-AD48-A898-333830E2D5DA}" type="pres">
      <dgm:prSet presAssocID="{D8682980-3F37-49F6-A848-07344CC994BD}" presName="linear" presStyleCnt="0">
        <dgm:presLayoutVars>
          <dgm:animLvl val="lvl"/>
          <dgm:resizeHandles val="exact"/>
        </dgm:presLayoutVars>
      </dgm:prSet>
      <dgm:spPr/>
    </dgm:pt>
    <dgm:pt modelId="{E008908A-4373-6B46-A340-EB3117489B48}" type="pres">
      <dgm:prSet presAssocID="{11551991-1F4B-4AB9-9B5A-E3FAA3CE88F4}" presName="parentText" presStyleLbl="node1" presStyleIdx="0" presStyleCnt="4">
        <dgm:presLayoutVars>
          <dgm:chMax val="0"/>
          <dgm:bulletEnabled val="1"/>
        </dgm:presLayoutVars>
      </dgm:prSet>
      <dgm:spPr/>
    </dgm:pt>
    <dgm:pt modelId="{88027758-7FC0-A44E-BB03-73D7FD40ADD4}" type="pres">
      <dgm:prSet presAssocID="{DAD26BD1-C4D1-4724-8FFE-EDC7D81EE483}" presName="spacer" presStyleCnt="0"/>
      <dgm:spPr/>
    </dgm:pt>
    <dgm:pt modelId="{A4F08B24-CADA-524C-B497-D1593D0138D9}" type="pres">
      <dgm:prSet presAssocID="{61B00FF7-7B48-464F-9C58-6E6A5595E50A}" presName="parentText" presStyleLbl="node1" presStyleIdx="1" presStyleCnt="4">
        <dgm:presLayoutVars>
          <dgm:chMax val="0"/>
          <dgm:bulletEnabled val="1"/>
        </dgm:presLayoutVars>
      </dgm:prSet>
      <dgm:spPr/>
    </dgm:pt>
    <dgm:pt modelId="{086B594E-2EE0-324C-9311-08505EAF8FD6}" type="pres">
      <dgm:prSet presAssocID="{088DB406-01C8-4D3D-95A5-60B4238CC2D8}" presName="spacer" presStyleCnt="0"/>
      <dgm:spPr/>
    </dgm:pt>
    <dgm:pt modelId="{0E8DBE63-9446-3A4B-9ECB-6A30CDBF64B4}" type="pres">
      <dgm:prSet presAssocID="{34039A7D-4355-498B-BA08-74A9EE4BB015}" presName="parentText" presStyleLbl="node1" presStyleIdx="2" presStyleCnt="4">
        <dgm:presLayoutVars>
          <dgm:chMax val="0"/>
          <dgm:bulletEnabled val="1"/>
        </dgm:presLayoutVars>
      </dgm:prSet>
      <dgm:spPr/>
    </dgm:pt>
    <dgm:pt modelId="{CB791D14-852C-3048-B542-B52C7AC43BD0}" type="pres">
      <dgm:prSet presAssocID="{E36EF8B3-1880-496A-9E2F-067E942295C7}" presName="spacer" presStyleCnt="0"/>
      <dgm:spPr/>
    </dgm:pt>
    <dgm:pt modelId="{A66D3F5A-D808-F44A-9D2A-64221E2D6CB7}" type="pres">
      <dgm:prSet presAssocID="{5CF06476-E607-4D5A-9ED0-3504318BE6D6}" presName="parentText" presStyleLbl="node1" presStyleIdx="3" presStyleCnt="4">
        <dgm:presLayoutVars>
          <dgm:chMax val="0"/>
          <dgm:bulletEnabled val="1"/>
        </dgm:presLayoutVars>
      </dgm:prSet>
      <dgm:spPr/>
    </dgm:pt>
  </dgm:ptLst>
  <dgm:cxnLst>
    <dgm:cxn modelId="{C72E6306-1895-49F2-ABF0-8F778DE99F37}" srcId="{D8682980-3F37-49F6-A848-07344CC994BD}" destId="{11551991-1F4B-4AB9-9B5A-E3FAA3CE88F4}" srcOrd="0" destOrd="0" parTransId="{F9167643-8AA3-43AA-B96E-491789F8B26C}" sibTransId="{DAD26BD1-C4D1-4724-8FFE-EDC7D81EE483}"/>
    <dgm:cxn modelId="{20115E11-1F3A-2E48-B51B-3580C4331870}" type="presOf" srcId="{11551991-1F4B-4AB9-9B5A-E3FAA3CE88F4}" destId="{E008908A-4373-6B46-A340-EB3117489B48}" srcOrd="0" destOrd="0" presId="urn:microsoft.com/office/officeart/2005/8/layout/vList2"/>
    <dgm:cxn modelId="{F2361A17-1666-4D20-B9E3-EAED3385E6C7}" srcId="{D8682980-3F37-49F6-A848-07344CC994BD}" destId="{61B00FF7-7B48-464F-9C58-6E6A5595E50A}" srcOrd="1" destOrd="0" parTransId="{D8BBB683-B4A4-4EE4-99D3-777DAED18D21}" sibTransId="{088DB406-01C8-4D3D-95A5-60B4238CC2D8}"/>
    <dgm:cxn modelId="{AD7C3629-FB0A-1542-888D-627163A24619}" type="presOf" srcId="{D8682980-3F37-49F6-A848-07344CC994BD}" destId="{71A6FE20-7652-AD48-A898-333830E2D5DA}" srcOrd="0" destOrd="0" presId="urn:microsoft.com/office/officeart/2005/8/layout/vList2"/>
    <dgm:cxn modelId="{6ABA252C-E842-CB4F-BD58-B4452B4CED0F}" type="presOf" srcId="{61B00FF7-7B48-464F-9C58-6E6A5595E50A}" destId="{A4F08B24-CADA-524C-B497-D1593D0138D9}" srcOrd="0" destOrd="0" presId="urn:microsoft.com/office/officeart/2005/8/layout/vList2"/>
    <dgm:cxn modelId="{AE7E0855-EBFD-BD49-ACF6-4B4DB20007F7}" type="presOf" srcId="{5CF06476-E607-4D5A-9ED0-3504318BE6D6}" destId="{A66D3F5A-D808-F44A-9D2A-64221E2D6CB7}" srcOrd="0" destOrd="0" presId="urn:microsoft.com/office/officeart/2005/8/layout/vList2"/>
    <dgm:cxn modelId="{55CEFEBC-A8F5-324F-B90D-C355A47A8974}" type="presOf" srcId="{34039A7D-4355-498B-BA08-74A9EE4BB015}" destId="{0E8DBE63-9446-3A4B-9ECB-6A30CDBF64B4}" srcOrd="0" destOrd="0" presId="urn:microsoft.com/office/officeart/2005/8/layout/vList2"/>
    <dgm:cxn modelId="{7FB1FCC8-14D4-4975-A554-19E05BFFD428}" srcId="{D8682980-3F37-49F6-A848-07344CC994BD}" destId="{34039A7D-4355-498B-BA08-74A9EE4BB015}" srcOrd="2" destOrd="0" parTransId="{EDE7573D-4945-47A7-936C-67598277ECB3}" sibTransId="{E36EF8B3-1880-496A-9E2F-067E942295C7}"/>
    <dgm:cxn modelId="{45F357DE-6510-4DE2-A84C-1366251B492D}" srcId="{D8682980-3F37-49F6-A848-07344CC994BD}" destId="{5CF06476-E607-4D5A-9ED0-3504318BE6D6}" srcOrd="3" destOrd="0" parTransId="{9B2E8061-EDC7-4B06-BB68-A5374FC88885}" sibTransId="{34B42DB2-A391-40B6-91BD-75AE325864D3}"/>
    <dgm:cxn modelId="{7529B39D-A29C-854E-A065-A7E4832D02D0}" type="presParOf" srcId="{71A6FE20-7652-AD48-A898-333830E2D5DA}" destId="{E008908A-4373-6B46-A340-EB3117489B48}" srcOrd="0" destOrd="0" presId="urn:microsoft.com/office/officeart/2005/8/layout/vList2"/>
    <dgm:cxn modelId="{E6EA20BE-4C1A-5947-BA4E-67291BDA338A}" type="presParOf" srcId="{71A6FE20-7652-AD48-A898-333830E2D5DA}" destId="{88027758-7FC0-A44E-BB03-73D7FD40ADD4}" srcOrd="1" destOrd="0" presId="urn:microsoft.com/office/officeart/2005/8/layout/vList2"/>
    <dgm:cxn modelId="{30F7D886-757C-0B43-BCF4-93D264E1B594}" type="presParOf" srcId="{71A6FE20-7652-AD48-A898-333830E2D5DA}" destId="{A4F08B24-CADA-524C-B497-D1593D0138D9}" srcOrd="2" destOrd="0" presId="urn:microsoft.com/office/officeart/2005/8/layout/vList2"/>
    <dgm:cxn modelId="{7CF7F3EF-0FBF-8D43-B2B6-BACFED2E3DD9}" type="presParOf" srcId="{71A6FE20-7652-AD48-A898-333830E2D5DA}" destId="{086B594E-2EE0-324C-9311-08505EAF8FD6}" srcOrd="3" destOrd="0" presId="urn:microsoft.com/office/officeart/2005/8/layout/vList2"/>
    <dgm:cxn modelId="{161CDD11-DAB1-1A45-B6B1-4D8C8594BDED}" type="presParOf" srcId="{71A6FE20-7652-AD48-A898-333830E2D5DA}" destId="{0E8DBE63-9446-3A4B-9ECB-6A30CDBF64B4}" srcOrd="4" destOrd="0" presId="urn:microsoft.com/office/officeart/2005/8/layout/vList2"/>
    <dgm:cxn modelId="{3DA33B4F-7FFF-3849-A398-687AFB429C94}" type="presParOf" srcId="{71A6FE20-7652-AD48-A898-333830E2D5DA}" destId="{CB791D14-852C-3048-B542-B52C7AC43BD0}" srcOrd="5" destOrd="0" presId="urn:microsoft.com/office/officeart/2005/8/layout/vList2"/>
    <dgm:cxn modelId="{C3595DF3-D223-3F4D-B104-F2D4EF883358}" type="presParOf" srcId="{71A6FE20-7652-AD48-A898-333830E2D5DA}" destId="{A66D3F5A-D808-F44A-9D2A-64221E2D6CB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18B717-A2AA-4238-8325-F7365782B34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BB836EF-CA59-4678-B5B3-F25D9EF46CF8}">
      <dgm:prSet/>
      <dgm:spPr/>
      <dgm:t>
        <a:bodyPr/>
        <a:lstStyle/>
        <a:p>
          <a:pPr>
            <a:lnSpc>
              <a:spcPct val="100000"/>
            </a:lnSpc>
          </a:pPr>
          <a:r>
            <a:rPr lang="en-IE" b="1" i="0"/>
            <a:t>Composition</a:t>
          </a:r>
          <a:r>
            <a:rPr lang="en-IE" b="0" i="0"/>
            <a:t>: 150 instances across 3 species (Setosa, Versicolour, Virginica), each with 50 samples.</a:t>
          </a:r>
          <a:endParaRPr lang="en-US"/>
        </a:p>
      </dgm:t>
    </dgm:pt>
    <dgm:pt modelId="{A21A491D-B1A8-4D15-80AC-D8FCD1B18587}" type="parTrans" cxnId="{AD01F604-B505-41A6-96C5-029901D8D0A9}">
      <dgm:prSet/>
      <dgm:spPr/>
      <dgm:t>
        <a:bodyPr/>
        <a:lstStyle/>
        <a:p>
          <a:endParaRPr lang="en-US"/>
        </a:p>
      </dgm:t>
    </dgm:pt>
    <dgm:pt modelId="{36DAD9C4-FDB1-4E3F-B8F7-C5D16A847FFF}" type="sibTrans" cxnId="{AD01F604-B505-41A6-96C5-029901D8D0A9}">
      <dgm:prSet/>
      <dgm:spPr/>
      <dgm:t>
        <a:bodyPr/>
        <a:lstStyle/>
        <a:p>
          <a:pPr>
            <a:lnSpc>
              <a:spcPct val="100000"/>
            </a:lnSpc>
          </a:pPr>
          <a:endParaRPr lang="en-US"/>
        </a:p>
      </dgm:t>
    </dgm:pt>
    <dgm:pt modelId="{5941DF71-711F-403B-B4DF-5706BE89BDDA}">
      <dgm:prSet/>
      <dgm:spPr/>
      <dgm:t>
        <a:bodyPr/>
        <a:lstStyle/>
        <a:p>
          <a:pPr>
            <a:lnSpc>
              <a:spcPct val="100000"/>
            </a:lnSpc>
          </a:pPr>
          <a:r>
            <a:rPr lang="en-IE" b="1" i="0"/>
            <a:t>Features</a:t>
          </a:r>
          <a:r>
            <a:rPr lang="en-IE" b="0" i="0"/>
            <a:t>: sepal length/width, petal length/width (measured in cm).</a:t>
          </a:r>
          <a:endParaRPr lang="en-US"/>
        </a:p>
      </dgm:t>
    </dgm:pt>
    <dgm:pt modelId="{4EA63323-67BF-4889-AEAF-E56750031A81}" type="parTrans" cxnId="{050660CB-E754-4DF6-91D3-02F21B8E2F63}">
      <dgm:prSet/>
      <dgm:spPr/>
      <dgm:t>
        <a:bodyPr/>
        <a:lstStyle/>
        <a:p>
          <a:endParaRPr lang="en-US"/>
        </a:p>
      </dgm:t>
    </dgm:pt>
    <dgm:pt modelId="{37FB4B79-9D90-403A-90E8-D41B44B5B785}" type="sibTrans" cxnId="{050660CB-E754-4DF6-91D3-02F21B8E2F63}">
      <dgm:prSet/>
      <dgm:spPr/>
      <dgm:t>
        <a:bodyPr/>
        <a:lstStyle/>
        <a:p>
          <a:pPr>
            <a:lnSpc>
              <a:spcPct val="100000"/>
            </a:lnSpc>
          </a:pPr>
          <a:endParaRPr lang="en-US"/>
        </a:p>
      </dgm:t>
    </dgm:pt>
    <dgm:pt modelId="{5FA30C3E-5F66-48A2-A39E-F88C349172C1}">
      <dgm:prSet/>
      <dgm:spPr/>
      <dgm:t>
        <a:bodyPr/>
        <a:lstStyle/>
        <a:p>
          <a:pPr>
            <a:lnSpc>
              <a:spcPct val="100000"/>
            </a:lnSpc>
          </a:pPr>
          <a:r>
            <a:rPr lang="en-IE" b="1" i="0"/>
            <a:t>Key Insight</a:t>
          </a:r>
          <a:r>
            <a:rPr lang="en-IE" b="0" i="0"/>
            <a:t>: High class correlation especially noted in petal measurements, facilitating species differentiation.</a:t>
          </a:r>
          <a:endParaRPr lang="en-US"/>
        </a:p>
      </dgm:t>
    </dgm:pt>
    <dgm:pt modelId="{72989120-2632-4550-8B81-49674FB5B903}" type="parTrans" cxnId="{C60B752E-1C4D-46C3-9A26-0C2AF4674853}">
      <dgm:prSet/>
      <dgm:spPr/>
      <dgm:t>
        <a:bodyPr/>
        <a:lstStyle/>
        <a:p>
          <a:endParaRPr lang="en-US"/>
        </a:p>
      </dgm:t>
    </dgm:pt>
    <dgm:pt modelId="{9F43A39A-9E45-4D57-B562-04C7CDFD858C}" type="sibTrans" cxnId="{C60B752E-1C4D-46C3-9A26-0C2AF4674853}">
      <dgm:prSet/>
      <dgm:spPr/>
      <dgm:t>
        <a:bodyPr/>
        <a:lstStyle/>
        <a:p>
          <a:pPr>
            <a:lnSpc>
              <a:spcPct val="100000"/>
            </a:lnSpc>
          </a:pPr>
          <a:endParaRPr lang="en-US"/>
        </a:p>
      </dgm:t>
    </dgm:pt>
    <dgm:pt modelId="{27EAA9F8-3678-47F2-8932-FA4A6D95DE5C}">
      <dgm:prSet/>
      <dgm:spPr/>
      <dgm:t>
        <a:bodyPr/>
        <a:lstStyle/>
        <a:p>
          <a:pPr>
            <a:lnSpc>
              <a:spcPct val="100000"/>
            </a:lnSpc>
          </a:pPr>
          <a:r>
            <a:rPr lang="en-IE" b="1" i="0"/>
            <a:t>No Missing Values</a:t>
          </a:r>
          <a:r>
            <a:rPr lang="en-IE" b="0" i="0"/>
            <a:t>: Ensures dataset integrity and consistency for analysis.</a:t>
          </a:r>
          <a:endParaRPr lang="en-US"/>
        </a:p>
      </dgm:t>
    </dgm:pt>
    <dgm:pt modelId="{C267351F-3097-4066-8C14-CB43966CE36B}" type="parTrans" cxnId="{B737D5CB-C104-4E33-AE7E-30EFF91C3649}">
      <dgm:prSet/>
      <dgm:spPr/>
      <dgm:t>
        <a:bodyPr/>
        <a:lstStyle/>
        <a:p>
          <a:endParaRPr lang="en-US"/>
        </a:p>
      </dgm:t>
    </dgm:pt>
    <dgm:pt modelId="{EA4E04B5-1A84-40B0-ABE8-86E879B75E32}" type="sibTrans" cxnId="{B737D5CB-C104-4E33-AE7E-30EFF91C3649}">
      <dgm:prSet/>
      <dgm:spPr/>
      <dgm:t>
        <a:bodyPr/>
        <a:lstStyle/>
        <a:p>
          <a:pPr>
            <a:lnSpc>
              <a:spcPct val="100000"/>
            </a:lnSpc>
          </a:pPr>
          <a:endParaRPr lang="en-US"/>
        </a:p>
      </dgm:t>
    </dgm:pt>
    <dgm:pt modelId="{87C45254-9B8D-4E9F-B921-142F7F660410}">
      <dgm:prSet/>
      <dgm:spPr/>
      <dgm:t>
        <a:bodyPr/>
        <a:lstStyle/>
        <a:p>
          <a:pPr>
            <a:lnSpc>
              <a:spcPct val="100000"/>
            </a:lnSpc>
          </a:pPr>
          <a:r>
            <a:rPr lang="en-IE" b="1" i="0"/>
            <a:t>Historical Significance</a:t>
          </a:r>
          <a:r>
            <a:rPr lang="en-IE" b="0" i="0"/>
            <a:t>: Introduced by R.A. Fisher in 1936, it remains a foundational dataset for pattern recognition.</a:t>
          </a:r>
          <a:endParaRPr lang="en-US"/>
        </a:p>
      </dgm:t>
    </dgm:pt>
    <dgm:pt modelId="{DAB0655C-E9FD-46B6-9C0D-2BBFA43CE73B}" type="parTrans" cxnId="{A8AE000E-6126-4849-8CAF-41825725E0E4}">
      <dgm:prSet/>
      <dgm:spPr/>
      <dgm:t>
        <a:bodyPr/>
        <a:lstStyle/>
        <a:p>
          <a:endParaRPr lang="en-US"/>
        </a:p>
      </dgm:t>
    </dgm:pt>
    <dgm:pt modelId="{EE251D71-6475-4775-9D84-62B467D01891}" type="sibTrans" cxnId="{A8AE000E-6126-4849-8CAF-41825725E0E4}">
      <dgm:prSet/>
      <dgm:spPr/>
      <dgm:t>
        <a:bodyPr/>
        <a:lstStyle/>
        <a:p>
          <a:pPr>
            <a:lnSpc>
              <a:spcPct val="100000"/>
            </a:lnSpc>
          </a:pPr>
          <a:endParaRPr lang="en-US"/>
        </a:p>
      </dgm:t>
    </dgm:pt>
    <dgm:pt modelId="{E3F11C07-93BB-4DE0-BDA5-75994B060106}">
      <dgm:prSet/>
      <dgm:spPr/>
      <dgm:t>
        <a:bodyPr/>
        <a:lstStyle/>
        <a:p>
          <a:pPr>
            <a:lnSpc>
              <a:spcPct val="100000"/>
            </a:lnSpc>
          </a:pPr>
          <a:r>
            <a:rPr lang="en-IE" b="1" i="0"/>
            <a:t>Application</a:t>
          </a:r>
          <a:r>
            <a:rPr lang="en-IE" b="0" i="0"/>
            <a:t>: Ideal for demonstrating machine learning algorithms, especially in classification tasks.</a:t>
          </a:r>
          <a:endParaRPr lang="en-US"/>
        </a:p>
      </dgm:t>
    </dgm:pt>
    <dgm:pt modelId="{9D22C3CF-7FF2-4C38-8FA9-E9F30F11C06F}" type="parTrans" cxnId="{127AF385-E0B7-4EBA-9F11-19BF2A1E33EA}">
      <dgm:prSet/>
      <dgm:spPr/>
      <dgm:t>
        <a:bodyPr/>
        <a:lstStyle/>
        <a:p>
          <a:endParaRPr lang="en-US"/>
        </a:p>
      </dgm:t>
    </dgm:pt>
    <dgm:pt modelId="{AB864334-B7A1-40AC-A881-9944A3E69B21}" type="sibTrans" cxnId="{127AF385-E0B7-4EBA-9F11-19BF2A1E33EA}">
      <dgm:prSet/>
      <dgm:spPr/>
      <dgm:t>
        <a:bodyPr/>
        <a:lstStyle/>
        <a:p>
          <a:endParaRPr lang="en-US"/>
        </a:p>
      </dgm:t>
    </dgm:pt>
    <dgm:pt modelId="{516184B9-C41A-4CC3-8A84-E7DF611D93E6}" type="pres">
      <dgm:prSet presAssocID="{8F18B717-A2AA-4238-8325-F7365782B347}" presName="root" presStyleCnt="0">
        <dgm:presLayoutVars>
          <dgm:dir/>
          <dgm:resizeHandles val="exact"/>
        </dgm:presLayoutVars>
      </dgm:prSet>
      <dgm:spPr/>
    </dgm:pt>
    <dgm:pt modelId="{D3F8675A-8F06-4274-BE04-2BF49A9EB77D}" type="pres">
      <dgm:prSet presAssocID="{8F18B717-A2AA-4238-8325-F7365782B347}" presName="container" presStyleCnt="0">
        <dgm:presLayoutVars>
          <dgm:dir/>
          <dgm:resizeHandles val="exact"/>
        </dgm:presLayoutVars>
      </dgm:prSet>
      <dgm:spPr/>
    </dgm:pt>
    <dgm:pt modelId="{13710E30-C64B-4A35-84B8-39B706C9115B}" type="pres">
      <dgm:prSet presAssocID="{ABB836EF-CA59-4678-B5B3-F25D9EF46CF8}" presName="compNode" presStyleCnt="0"/>
      <dgm:spPr/>
    </dgm:pt>
    <dgm:pt modelId="{240548AB-E286-4D1D-9E62-04A6D846AED0}" type="pres">
      <dgm:prSet presAssocID="{ABB836EF-CA59-4678-B5B3-F25D9EF46CF8}" presName="iconBgRect" presStyleLbl="bgShp" presStyleIdx="0" presStyleCnt="6"/>
      <dgm:spPr/>
    </dgm:pt>
    <dgm:pt modelId="{D697D184-9B4E-4A9A-A0D0-4768EDB0E92F}" type="pres">
      <dgm:prSet presAssocID="{ABB836EF-CA59-4678-B5B3-F25D9EF46CF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t Air Balloon"/>
        </a:ext>
      </dgm:extLst>
    </dgm:pt>
    <dgm:pt modelId="{45611887-C49E-48E2-892B-4F65D96EB1D3}" type="pres">
      <dgm:prSet presAssocID="{ABB836EF-CA59-4678-B5B3-F25D9EF46CF8}" presName="spaceRect" presStyleCnt="0"/>
      <dgm:spPr/>
    </dgm:pt>
    <dgm:pt modelId="{E1224421-F9F8-4E60-8AA6-35A5520F15BD}" type="pres">
      <dgm:prSet presAssocID="{ABB836EF-CA59-4678-B5B3-F25D9EF46CF8}" presName="textRect" presStyleLbl="revTx" presStyleIdx="0" presStyleCnt="6">
        <dgm:presLayoutVars>
          <dgm:chMax val="1"/>
          <dgm:chPref val="1"/>
        </dgm:presLayoutVars>
      </dgm:prSet>
      <dgm:spPr/>
    </dgm:pt>
    <dgm:pt modelId="{03B5049E-3F1E-49AF-A88D-8A621A96D992}" type="pres">
      <dgm:prSet presAssocID="{36DAD9C4-FDB1-4E3F-B8F7-C5D16A847FFF}" presName="sibTrans" presStyleLbl="sibTrans2D1" presStyleIdx="0" presStyleCnt="0"/>
      <dgm:spPr/>
    </dgm:pt>
    <dgm:pt modelId="{AEEA10FA-576B-4970-9EEA-D9D9E34B3C74}" type="pres">
      <dgm:prSet presAssocID="{5941DF71-711F-403B-B4DF-5706BE89BDDA}" presName="compNode" presStyleCnt="0"/>
      <dgm:spPr/>
    </dgm:pt>
    <dgm:pt modelId="{449D0D46-F887-4A01-B24D-41604B824F93}" type="pres">
      <dgm:prSet presAssocID="{5941DF71-711F-403B-B4DF-5706BE89BDDA}" presName="iconBgRect" presStyleLbl="bgShp" presStyleIdx="1" presStyleCnt="6"/>
      <dgm:spPr/>
    </dgm:pt>
    <dgm:pt modelId="{612B8661-6DFD-4A02-B6E7-ABA7805D880B}" type="pres">
      <dgm:prSet presAssocID="{5941DF71-711F-403B-B4DF-5706BE89BD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terinarian"/>
        </a:ext>
      </dgm:extLst>
    </dgm:pt>
    <dgm:pt modelId="{1A152F5C-6182-4278-AD24-3A7FF5D29AFD}" type="pres">
      <dgm:prSet presAssocID="{5941DF71-711F-403B-B4DF-5706BE89BDDA}" presName="spaceRect" presStyleCnt="0"/>
      <dgm:spPr/>
    </dgm:pt>
    <dgm:pt modelId="{335285E0-778B-47C9-BCB8-50677DF6BCDC}" type="pres">
      <dgm:prSet presAssocID="{5941DF71-711F-403B-B4DF-5706BE89BDDA}" presName="textRect" presStyleLbl="revTx" presStyleIdx="1" presStyleCnt="6">
        <dgm:presLayoutVars>
          <dgm:chMax val="1"/>
          <dgm:chPref val="1"/>
        </dgm:presLayoutVars>
      </dgm:prSet>
      <dgm:spPr/>
    </dgm:pt>
    <dgm:pt modelId="{52EF0A8A-9AF0-4978-AC30-A0582502720C}" type="pres">
      <dgm:prSet presAssocID="{37FB4B79-9D90-403A-90E8-D41B44B5B785}" presName="sibTrans" presStyleLbl="sibTrans2D1" presStyleIdx="0" presStyleCnt="0"/>
      <dgm:spPr/>
    </dgm:pt>
    <dgm:pt modelId="{D8AD39CE-1650-4A15-8BB6-E765CE2415DF}" type="pres">
      <dgm:prSet presAssocID="{5FA30C3E-5F66-48A2-A39E-F88C349172C1}" presName="compNode" presStyleCnt="0"/>
      <dgm:spPr/>
    </dgm:pt>
    <dgm:pt modelId="{E8FA27BF-E8AF-4956-8D96-E320394A15E3}" type="pres">
      <dgm:prSet presAssocID="{5FA30C3E-5F66-48A2-A39E-F88C349172C1}" presName="iconBgRect" presStyleLbl="bgShp" presStyleIdx="2" presStyleCnt="6"/>
      <dgm:spPr/>
    </dgm:pt>
    <dgm:pt modelId="{298F9C0D-4BBB-4DD4-9F40-9636E63A8C11}" type="pres">
      <dgm:prSet presAssocID="{5FA30C3E-5F66-48A2-A39E-F88C349172C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98E383F8-9390-463A-A092-68D35C04627C}" type="pres">
      <dgm:prSet presAssocID="{5FA30C3E-5F66-48A2-A39E-F88C349172C1}" presName="spaceRect" presStyleCnt="0"/>
      <dgm:spPr/>
    </dgm:pt>
    <dgm:pt modelId="{79DE8BA7-F6B8-42AD-9C10-787CE07D9CC7}" type="pres">
      <dgm:prSet presAssocID="{5FA30C3E-5F66-48A2-A39E-F88C349172C1}" presName="textRect" presStyleLbl="revTx" presStyleIdx="2" presStyleCnt="6">
        <dgm:presLayoutVars>
          <dgm:chMax val="1"/>
          <dgm:chPref val="1"/>
        </dgm:presLayoutVars>
      </dgm:prSet>
      <dgm:spPr/>
    </dgm:pt>
    <dgm:pt modelId="{F6CF5DC0-689E-4FBF-B533-6ADDB762C39F}" type="pres">
      <dgm:prSet presAssocID="{9F43A39A-9E45-4D57-B562-04C7CDFD858C}" presName="sibTrans" presStyleLbl="sibTrans2D1" presStyleIdx="0" presStyleCnt="0"/>
      <dgm:spPr/>
    </dgm:pt>
    <dgm:pt modelId="{286056D6-C613-420D-8CED-93B34D8518DB}" type="pres">
      <dgm:prSet presAssocID="{27EAA9F8-3678-47F2-8932-FA4A6D95DE5C}" presName="compNode" presStyleCnt="0"/>
      <dgm:spPr/>
    </dgm:pt>
    <dgm:pt modelId="{BDA92134-AB22-4F06-AC82-B1AC87D1A12F}" type="pres">
      <dgm:prSet presAssocID="{27EAA9F8-3678-47F2-8932-FA4A6D95DE5C}" presName="iconBgRect" presStyleLbl="bgShp" presStyleIdx="3" presStyleCnt="6"/>
      <dgm:spPr/>
    </dgm:pt>
    <dgm:pt modelId="{E2C1B8B5-3E0B-4727-AA00-360C608EAD76}" type="pres">
      <dgm:prSet presAssocID="{27EAA9F8-3678-47F2-8932-FA4A6D95DE5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78C22E71-8EAA-4A50-AC2D-47F30D438CD1}" type="pres">
      <dgm:prSet presAssocID="{27EAA9F8-3678-47F2-8932-FA4A6D95DE5C}" presName="spaceRect" presStyleCnt="0"/>
      <dgm:spPr/>
    </dgm:pt>
    <dgm:pt modelId="{CC6B3D00-79C6-4D1E-8D7A-4F70F64E118D}" type="pres">
      <dgm:prSet presAssocID="{27EAA9F8-3678-47F2-8932-FA4A6D95DE5C}" presName="textRect" presStyleLbl="revTx" presStyleIdx="3" presStyleCnt="6">
        <dgm:presLayoutVars>
          <dgm:chMax val="1"/>
          <dgm:chPref val="1"/>
        </dgm:presLayoutVars>
      </dgm:prSet>
      <dgm:spPr/>
    </dgm:pt>
    <dgm:pt modelId="{9C74F0A4-FEB4-4F1F-BDEF-1A74E7EA667D}" type="pres">
      <dgm:prSet presAssocID="{EA4E04B5-1A84-40B0-ABE8-86E879B75E32}" presName="sibTrans" presStyleLbl="sibTrans2D1" presStyleIdx="0" presStyleCnt="0"/>
      <dgm:spPr/>
    </dgm:pt>
    <dgm:pt modelId="{21050F37-C738-4DCE-BE88-376739DA1DC8}" type="pres">
      <dgm:prSet presAssocID="{87C45254-9B8D-4E9F-B921-142F7F660410}" presName="compNode" presStyleCnt="0"/>
      <dgm:spPr/>
    </dgm:pt>
    <dgm:pt modelId="{017BCE6B-5EF4-4003-B011-3E14F81C7C3C}" type="pres">
      <dgm:prSet presAssocID="{87C45254-9B8D-4E9F-B921-142F7F660410}" presName="iconBgRect" presStyleLbl="bgShp" presStyleIdx="4" presStyleCnt="6"/>
      <dgm:spPr/>
    </dgm:pt>
    <dgm:pt modelId="{66DA72DF-5455-4E96-873F-2E5799F84A3C}" type="pres">
      <dgm:prSet presAssocID="{87C45254-9B8D-4E9F-B921-142F7F66041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3B5EB7AC-13A8-4AED-A4ED-1E7D150DE910}" type="pres">
      <dgm:prSet presAssocID="{87C45254-9B8D-4E9F-B921-142F7F660410}" presName="spaceRect" presStyleCnt="0"/>
      <dgm:spPr/>
    </dgm:pt>
    <dgm:pt modelId="{B78ACA61-1BEA-412B-A70E-D4E148E0E466}" type="pres">
      <dgm:prSet presAssocID="{87C45254-9B8D-4E9F-B921-142F7F660410}" presName="textRect" presStyleLbl="revTx" presStyleIdx="4" presStyleCnt="6">
        <dgm:presLayoutVars>
          <dgm:chMax val="1"/>
          <dgm:chPref val="1"/>
        </dgm:presLayoutVars>
      </dgm:prSet>
      <dgm:spPr/>
    </dgm:pt>
    <dgm:pt modelId="{A7DE2041-BE18-4161-B739-C8DA7BB48302}" type="pres">
      <dgm:prSet presAssocID="{EE251D71-6475-4775-9D84-62B467D01891}" presName="sibTrans" presStyleLbl="sibTrans2D1" presStyleIdx="0" presStyleCnt="0"/>
      <dgm:spPr/>
    </dgm:pt>
    <dgm:pt modelId="{A5997E24-0730-48A3-AB1C-5ED61B82B152}" type="pres">
      <dgm:prSet presAssocID="{E3F11C07-93BB-4DE0-BDA5-75994B060106}" presName="compNode" presStyleCnt="0"/>
      <dgm:spPr/>
    </dgm:pt>
    <dgm:pt modelId="{F9C8F635-E9C3-4B3F-BBA9-2F253E057A2B}" type="pres">
      <dgm:prSet presAssocID="{E3F11C07-93BB-4DE0-BDA5-75994B060106}" presName="iconBgRect" presStyleLbl="bgShp" presStyleIdx="5" presStyleCnt="6"/>
      <dgm:spPr/>
    </dgm:pt>
    <dgm:pt modelId="{09389479-9F7E-4E14-8C45-8CF82D592EA5}" type="pres">
      <dgm:prSet presAssocID="{E3F11C07-93BB-4DE0-BDA5-75994B0601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85959FB7-F81F-44DA-9DD1-135BE150ECEE}" type="pres">
      <dgm:prSet presAssocID="{E3F11C07-93BB-4DE0-BDA5-75994B060106}" presName="spaceRect" presStyleCnt="0"/>
      <dgm:spPr/>
    </dgm:pt>
    <dgm:pt modelId="{5C3DC1E7-6312-4EB9-97F3-C7EAC4918283}" type="pres">
      <dgm:prSet presAssocID="{E3F11C07-93BB-4DE0-BDA5-75994B060106}" presName="textRect" presStyleLbl="revTx" presStyleIdx="5" presStyleCnt="6">
        <dgm:presLayoutVars>
          <dgm:chMax val="1"/>
          <dgm:chPref val="1"/>
        </dgm:presLayoutVars>
      </dgm:prSet>
      <dgm:spPr/>
    </dgm:pt>
  </dgm:ptLst>
  <dgm:cxnLst>
    <dgm:cxn modelId="{AD01F604-B505-41A6-96C5-029901D8D0A9}" srcId="{8F18B717-A2AA-4238-8325-F7365782B347}" destId="{ABB836EF-CA59-4678-B5B3-F25D9EF46CF8}" srcOrd="0" destOrd="0" parTransId="{A21A491D-B1A8-4D15-80AC-D8FCD1B18587}" sibTransId="{36DAD9C4-FDB1-4E3F-B8F7-C5D16A847FFF}"/>
    <dgm:cxn modelId="{E7DAC208-8F4C-4785-8684-E0349B4D4D01}" type="presOf" srcId="{5941DF71-711F-403B-B4DF-5706BE89BDDA}" destId="{335285E0-778B-47C9-BCB8-50677DF6BCDC}" srcOrd="0" destOrd="0" presId="urn:microsoft.com/office/officeart/2018/2/layout/IconCircleList"/>
    <dgm:cxn modelId="{D567410B-155F-4254-8E01-667B77E4536C}" type="presOf" srcId="{9F43A39A-9E45-4D57-B562-04C7CDFD858C}" destId="{F6CF5DC0-689E-4FBF-B533-6ADDB762C39F}" srcOrd="0" destOrd="0" presId="urn:microsoft.com/office/officeart/2018/2/layout/IconCircleList"/>
    <dgm:cxn modelId="{A8AE000E-6126-4849-8CAF-41825725E0E4}" srcId="{8F18B717-A2AA-4238-8325-F7365782B347}" destId="{87C45254-9B8D-4E9F-B921-142F7F660410}" srcOrd="4" destOrd="0" parTransId="{DAB0655C-E9FD-46B6-9C0D-2BBFA43CE73B}" sibTransId="{EE251D71-6475-4775-9D84-62B467D01891}"/>
    <dgm:cxn modelId="{9335A328-63B8-454A-8CB8-BFA042431BCF}" type="presOf" srcId="{27EAA9F8-3678-47F2-8932-FA4A6D95DE5C}" destId="{CC6B3D00-79C6-4D1E-8D7A-4F70F64E118D}" srcOrd="0" destOrd="0" presId="urn:microsoft.com/office/officeart/2018/2/layout/IconCircleList"/>
    <dgm:cxn modelId="{FDB50E29-326E-4F1D-905C-A596B272A39C}" type="presOf" srcId="{87C45254-9B8D-4E9F-B921-142F7F660410}" destId="{B78ACA61-1BEA-412B-A70E-D4E148E0E466}" srcOrd="0" destOrd="0" presId="urn:microsoft.com/office/officeart/2018/2/layout/IconCircleList"/>
    <dgm:cxn modelId="{2325832B-5802-409B-8D03-D9A758AC0263}" type="presOf" srcId="{E3F11C07-93BB-4DE0-BDA5-75994B060106}" destId="{5C3DC1E7-6312-4EB9-97F3-C7EAC4918283}" srcOrd="0" destOrd="0" presId="urn:microsoft.com/office/officeart/2018/2/layout/IconCircleList"/>
    <dgm:cxn modelId="{C60B752E-1C4D-46C3-9A26-0C2AF4674853}" srcId="{8F18B717-A2AA-4238-8325-F7365782B347}" destId="{5FA30C3E-5F66-48A2-A39E-F88C349172C1}" srcOrd="2" destOrd="0" parTransId="{72989120-2632-4550-8B81-49674FB5B903}" sibTransId="{9F43A39A-9E45-4D57-B562-04C7CDFD858C}"/>
    <dgm:cxn modelId="{0263952E-20F5-4993-B05D-42F77E050BB5}" type="presOf" srcId="{EA4E04B5-1A84-40B0-ABE8-86E879B75E32}" destId="{9C74F0A4-FEB4-4F1F-BDEF-1A74E7EA667D}" srcOrd="0" destOrd="0" presId="urn:microsoft.com/office/officeart/2018/2/layout/IconCircleList"/>
    <dgm:cxn modelId="{5AC4043F-169C-4DEF-86D8-8DE9DABC35F0}" type="presOf" srcId="{ABB836EF-CA59-4678-B5B3-F25D9EF46CF8}" destId="{E1224421-F9F8-4E60-8AA6-35A5520F15BD}" srcOrd="0" destOrd="0" presId="urn:microsoft.com/office/officeart/2018/2/layout/IconCircleList"/>
    <dgm:cxn modelId="{5343334B-0B0A-4F00-96F8-7CB3E65F483E}" type="presOf" srcId="{5FA30C3E-5F66-48A2-A39E-F88C349172C1}" destId="{79DE8BA7-F6B8-42AD-9C10-787CE07D9CC7}" srcOrd="0" destOrd="0" presId="urn:microsoft.com/office/officeart/2018/2/layout/IconCircleList"/>
    <dgm:cxn modelId="{7E41E480-51A0-4930-AEE9-6DE7EC7617EC}" type="presOf" srcId="{8F18B717-A2AA-4238-8325-F7365782B347}" destId="{516184B9-C41A-4CC3-8A84-E7DF611D93E6}" srcOrd="0" destOrd="0" presId="urn:microsoft.com/office/officeart/2018/2/layout/IconCircleList"/>
    <dgm:cxn modelId="{127AF385-E0B7-4EBA-9F11-19BF2A1E33EA}" srcId="{8F18B717-A2AA-4238-8325-F7365782B347}" destId="{E3F11C07-93BB-4DE0-BDA5-75994B060106}" srcOrd="5" destOrd="0" parTransId="{9D22C3CF-7FF2-4C38-8FA9-E9F30F11C06F}" sibTransId="{AB864334-B7A1-40AC-A881-9944A3E69B21}"/>
    <dgm:cxn modelId="{FAC91CA5-846A-4DB1-A9C6-EC4EB92D075A}" type="presOf" srcId="{36DAD9C4-FDB1-4E3F-B8F7-C5D16A847FFF}" destId="{03B5049E-3F1E-49AF-A88D-8A621A96D992}" srcOrd="0" destOrd="0" presId="urn:microsoft.com/office/officeart/2018/2/layout/IconCircleList"/>
    <dgm:cxn modelId="{050660CB-E754-4DF6-91D3-02F21B8E2F63}" srcId="{8F18B717-A2AA-4238-8325-F7365782B347}" destId="{5941DF71-711F-403B-B4DF-5706BE89BDDA}" srcOrd="1" destOrd="0" parTransId="{4EA63323-67BF-4889-AEAF-E56750031A81}" sibTransId="{37FB4B79-9D90-403A-90E8-D41B44B5B785}"/>
    <dgm:cxn modelId="{B737D5CB-C104-4E33-AE7E-30EFF91C3649}" srcId="{8F18B717-A2AA-4238-8325-F7365782B347}" destId="{27EAA9F8-3678-47F2-8932-FA4A6D95DE5C}" srcOrd="3" destOrd="0" parTransId="{C267351F-3097-4066-8C14-CB43966CE36B}" sibTransId="{EA4E04B5-1A84-40B0-ABE8-86E879B75E32}"/>
    <dgm:cxn modelId="{CC3B15D2-1EDA-43E9-88B8-E1FFC1660079}" type="presOf" srcId="{EE251D71-6475-4775-9D84-62B467D01891}" destId="{A7DE2041-BE18-4161-B739-C8DA7BB48302}" srcOrd="0" destOrd="0" presId="urn:microsoft.com/office/officeart/2018/2/layout/IconCircleList"/>
    <dgm:cxn modelId="{62695AE9-DA22-4569-B5CA-523384079EA6}" type="presOf" srcId="{37FB4B79-9D90-403A-90E8-D41B44B5B785}" destId="{52EF0A8A-9AF0-4978-AC30-A0582502720C}" srcOrd="0" destOrd="0" presId="urn:microsoft.com/office/officeart/2018/2/layout/IconCircleList"/>
    <dgm:cxn modelId="{5F6BC392-9361-428E-A2A6-7B55E9D5A10E}" type="presParOf" srcId="{516184B9-C41A-4CC3-8A84-E7DF611D93E6}" destId="{D3F8675A-8F06-4274-BE04-2BF49A9EB77D}" srcOrd="0" destOrd="0" presId="urn:microsoft.com/office/officeart/2018/2/layout/IconCircleList"/>
    <dgm:cxn modelId="{B0576014-A481-4051-8E8D-87E3E840B148}" type="presParOf" srcId="{D3F8675A-8F06-4274-BE04-2BF49A9EB77D}" destId="{13710E30-C64B-4A35-84B8-39B706C9115B}" srcOrd="0" destOrd="0" presId="urn:microsoft.com/office/officeart/2018/2/layout/IconCircleList"/>
    <dgm:cxn modelId="{526CA6FE-6A56-4937-BF8E-975D027659E7}" type="presParOf" srcId="{13710E30-C64B-4A35-84B8-39B706C9115B}" destId="{240548AB-E286-4D1D-9E62-04A6D846AED0}" srcOrd="0" destOrd="0" presId="urn:microsoft.com/office/officeart/2018/2/layout/IconCircleList"/>
    <dgm:cxn modelId="{11C72B8B-EC30-465F-810F-24B3A97BD600}" type="presParOf" srcId="{13710E30-C64B-4A35-84B8-39B706C9115B}" destId="{D697D184-9B4E-4A9A-A0D0-4768EDB0E92F}" srcOrd="1" destOrd="0" presId="urn:microsoft.com/office/officeart/2018/2/layout/IconCircleList"/>
    <dgm:cxn modelId="{54B29DBE-64BD-4E41-8C24-A565FEE49D6D}" type="presParOf" srcId="{13710E30-C64B-4A35-84B8-39B706C9115B}" destId="{45611887-C49E-48E2-892B-4F65D96EB1D3}" srcOrd="2" destOrd="0" presId="urn:microsoft.com/office/officeart/2018/2/layout/IconCircleList"/>
    <dgm:cxn modelId="{00D1BE9F-F568-4FDB-8E18-938BB14BC28A}" type="presParOf" srcId="{13710E30-C64B-4A35-84B8-39B706C9115B}" destId="{E1224421-F9F8-4E60-8AA6-35A5520F15BD}" srcOrd="3" destOrd="0" presId="urn:microsoft.com/office/officeart/2018/2/layout/IconCircleList"/>
    <dgm:cxn modelId="{17AE00BF-BD59-43F4-87A6-8B8B92A09152}" type="presParOf" srcId="{D3F8675A-8F06-4274-BE04-2BF49A9EB77D}" destId="{03B5049E-3F1E-49AF-A88D-8A621A96D992}" srcOrd="1" destOrd="0" presId="urn:microsoft.com/office/officeart/2018/2/layout/IconCircleList"/>
    <dgm:cxn modelId="{7B6E7665-0E9D-4479-BB9D-CAA595DA4097}" type="presParOf" srcId="{D3F8675A-8F06-4274-BE04-2BF49A9EB77D}" destId="{AEEA10FA-576B-4970-9EEA-D9D9E34B3C74}" srcOrd="2" destOrd="0" presId="urn:microsoft.com/office/officeart/2018/2/layout/IconCircleList"/>
    <dgm:cxn modelId="{4D04B9C6-6C1C-47B0-9A3D-17A69FBECB96}" type="presParOf" srcId="{AEEA10FA-576B-4970-9EEA-D9D9E34B3C74}" destId="{449D0D46-F887-4A01-B24D-41604B824F93}" srcOrd="0" destOrd="0" presId="urn:microsoft.com/office/officeart/2018/2/layout/IconCircleList"/>
    <dgm:cxn modelId="{183EF9A9-6CBE-4CF7-876E-DA885BBDA771}" type="presParOf" srcId="{AEEA10FA-576B-4970-9EEA-D9D9E34B3C74}" destId="{612B8661-6DFD-4A02-B6E7-ABA7805D880B}" srcOrd="1" destOrd="0" presId="urn:microsoft.com/office/officeart/2018/2/layout/IconCircleList"/>
    <dgm:cxn modelId="{AF048017-08A7-483D-B7C7-783EF298FA3B}" type="presParOf" srcId="{AEEA10FA-576B-4970-9EEA-D9D9E34B3C74}" destId="{1A152F5C-6182-4278-AD24-3A7FF5D29AFD}" srcOrd="2" destOrd="0" presId="urn:microsoft.com/office/officeart/2018/2/layout/IconCircleList"/>
    <dgm:cxn modelId="{446DD199-619F-4F93-A4C6-F1A369369122}" type="presParOf" srcId="{AEEA10FA-576B-4970-9EEA-D9D9E34B3C74}" destId="{335285E0-778B-47C9-BCB8-50677DF6BCDC}" srcOrd="3" destOrd="0" presId="urn:microsoft.com/office/officeart/2018/2/layout/IconCircleList"/>
    <dgm:cxn modelId="{830BFFA6-43B6-462C-9809-EEB2B62E0A6A}" type="presParOf" srcId="{D3F8675A-8F06-4274-BE04-2BF49A9EB77D}" destId="{52EF0A8A-9AF0-4978-AC30-A0582502720C}" srcOrd="3" destOrd="0" presId="urn:microsoft.com/office/officeart/2018/2/layout/IconCircleList"/>
    <dgm:cxn modelId="{095B4F6C-94AD-46E4-ABF1-382E025987DA}" type="presParOf" srcId="{D3F8675A-8F06-4274-BE04-2BF49A9EB77D}" destId="{D8AD39CE-1650-4A15-8BB6-E765CE2415DF}" srcOrd="4" destOrd="0" presId="urn:microsoft.com/office/officeart/2018/2/layout/IconCircleList"/>
    <dgm:cxn modelId="{852E3F8C-DD6F-425D-961F-DA07C620DB27}" type="presParOf" srcId="{D8AD39CE-1650-4A15-8BB6-E765CE2415DF}" destId="{E8FA27BF-E8AF-4956-8D96-E320394A15E3}" srcOrd="0" destOrd="0" presId="urn:microsoft.com/office/officeart/2018/2/layout/IconCircleList"/>
    <dgm:cxn modelId="{8CDD9B22-F211-4F85-B1FE-709AB5804855}" type="presParOf" srcId="{D8AD39CE-1650-4A15-8BB6-E765CE2415DF}" destId="{298F9C0D-4BBB-4DD4-9F40-9636E63A8C11}" srcOrd="1" destOrd="0" presId="urn:microsoft.com/office/officeart/2018/2/layout/IconCircleList"/>
    <dgm:cxn modelId="{663A882E-88A0-411B-BE5E-5D0113D52F1F}" type="presParOf" srcId="{D8AD39CE-1650-4A15-8BB6-E765CE2415DF}" destId="{98E383F8-9390-463A-A092-68D35C04627C}" srcOrd="2" destOrd="0" presId="urn:microsoft.com/office/officeart/2018/2/layout/IconCircleList"/>
    <dgm:cxn modelId="{6F0BF389-1B74-4F2B-BABB-C303A7F03910}" type="presParOf" srcId="{D8AD39CE-1650-4A15-8BB6-E765CE2415DF}" destId="{79DE8BA7-F6B8-42AD-9C10-787CE07D9CC7}" srcOrd="3" destOrd="0" presId="urn:microsoft.com/office/officeart/2018/2/layout/IconCircleList"/>
    <dgm:cxn modelId="{BDBD912B-C104-46ED-91CB-1AB0E91AC39E}" type="presParOf" srcId="{D3F8675A-8F06-4274-BE04-2BF49A9EB77D}" destId="{F6CF5DC0-689E-4FBF-B533-6ADDB762C39F}" srcOrd="5" destOrd="0" presId="urn:microsoft.com/office/officeart/2018/2/layout/IconCircleList"/>
    <dgm:cxn modelId="{F96294AA-75EA-4E7E-BDCC-1FF0CC052391}" type="presParOf" srcId="{D3F8675A-8F06-4274-BE04-2BF49A9EB77D}" destId="{286056D6-C613-420D-8CED-93B34D8518DB}" srcOrd="6" destOrd="0" presId="urn:microsoft.com/office/officeart/2018/2/layout/IconCircleList"/>
    <dgm:cxn modelId="{A121B039-172F-4806-8509-C6D4657E2245}" type="presParOf" srcId="{286056D6-C613-420D-8CED-93B34D8518DB}" destId="{BDA92134-AB22-4F06-AC82-B1AC87D1A12F}" srcOrd="0" destOrd="0" presId="urn:microsoft.com/office/officeart/2018/2/layout/IconCircleList"/>
    <dgm:cxn modelId="{648D5409-05AB-41A5-A33A-7BB8ACDDC5FD}" type="presParOf" srcId="{286056D6-C613-420D-8CED-93B34D8518DB}" destId="{E2C1B8B5-3E0B-4727-AA00-360C608EAD76}" srcOrd="1" destOrd="0" presId="urn:microsoft.com/office/officeart/2018/2/layout/IconCircleList"/>
    <dgm:cxn modelId="{C90C9EA4-2AF8-475D-90DC-5F9B788C1B06}" type="presParOf" srcId="{286056D6-C613-420D-8CED-93B34D8518DB}" destId="{78C22E71-8EAA-4A50-AC2D-47F30D438CD1}" srcOrd="2" destOrd="0" presId="urn:microsoft.com/office/officeart/2018/2/layout/IconCircleList"/>
    <dgm:cxn modelId="{6D23BA8F-0DF2-49A4-806C-07BEEB1957A6}" type="presParOf" srcId="{286056D6-C613-420D-8CED-93B34D8518DB}" destId="{CC6B3D00-79C6-4D1E-8D7A-4F70F64E118D}" srcOrd="3" destOrd="0" presId="urn:microsoft.com/office/officeart/2018/2/layout/IconCircleList"/>
    <dgm:cxn modelId="{EF0ED1FC-7212-4050-ADD2-590D52541B1C}" type="presParOf" srcId="{D3F8675A-8F06-4274-BE04-2BF49A9EB77D}" destId="{9C74F0A4-FEB4-4F1F-BDEF-1A74E7EA667D}" srcOrd="7" destOrd="0" presId="urn:microsoft.com/office/officeart/2018/2/layout/IconCircleList"/>
    <dgm:cxn modelId="{7C944DF9-2F78-40AB-A1D6-1B2CFF9E8C42}" type="presParOf" srcId="{D3F8675A-8F06-4274-BE04-2BF49A9EB77D}" destId="{21050F37-C738-4DCE-BE88-376739DA1DC8}" srcOrd="8" destOrd="0" presId="urn:microsoft.com/office/officeart/2018/2/layout/IconCircleList"/>
    <dgm:cxn modelId="{F82CB474-6404-4F5E-81C5-07EBB5DE0136}" type="presParOf" srcId="{21050F37-C738-4DCE-BE88-376739DA1DC8}" destId="{017BCE6B-5EF4-4003-B011-3E14F81C7C3C}" srcOrd="0" destOrd="0" presId="urn:microsoft.com/office/officeart/2018/2/layout/IconCircleList"/>
    <dgm:cxn modelId="{647B37E7-58B8-451E-B883-97475BE8EEAF}" type="presParOf" srcId="{21050F37-C738-4DCE-BE88-376739DA1DC8}" destId="{66DA72DF-5455-4E96-873F-2E5799F84A3C}" srcOrd="1" destOrd="0" presId="urn:microsoft.com/office/officeart/2018/2/layout/IconCircleList"/>
    <dgm:cxn modelId="{430A5C39-7FB8-428D-9DC8-BBB460D5C972}" type="presParOf" srcId="{21050F37-C738-4DCE-BE88-376739DA1DC8}" destId="{3B5EB7AC-13A8-4AED-A4ED-1E7D150DE910}" srcOrd="2" destOrd="0" presId="urn:microsoft.com/office/officeart/2018/2/layout/IconCircleList"/>
    <dgm:cxn modelId="{983E662E-0F59-46E0-8636-99F200B7A9E8}" type="presParOf" srcId="{21050F37-C738-4DCE-BE88-376739DA1DC8}" destId="{B78ACA61-1BEA-412B-A70E-D4E148E0E466}" srcOrd="3" destOrd="0" presId="urn:microsoft.com/office/officeart/2018/2/layout/IconCircleList"/>
    <dgm:cxn modelId="{5A410CBC-95F9-47B7-994C-2F0A8766C065}" type="presParOf" srcId="{D3F8675A-8F06-4274-BE04-2BF49A9EB77D}" destId="{A7DE2041-BE18-4161-B739-C8DA7BB48302}" srcOrd="9" destOrd="0" presId="urn:microsoft.com/office/officeart/2018/2/layout/IconCircleList"/>
    <dgm:cxn modelId="{18E11D55-307F-4C47-9BE1-84A8E8D760A3}" type="presParOf" srcId="{D3F8675A-8F06-4274-BE04-2BF49A9EB77D}" destId="{A5997E24-0730-48A3-AB1C-5ED61B82B152}" srcOrd="10" destOrd="0" presId="urn:microsoft.com/office/officeart/2018/2/layout/IconCircleList"/>
    <dgm:cxn modelId="{A9054D4B-D16A-4664-800C-B8D76014ED4A}" type="presParOf" srcId="{A5997E24-0730-48A3-AB1C-5ED61B82B152}" destId="{F9C8F635-E9C3-4B3F-BBA9-2F253E057A2B}" srcOrd="0" destOrd="0" presId="urn:microsoft.com/office/officeart/2018/2/layout/IconCircleList"/>
    <dgm:cxn modelId="{C7B4C725-F466-4B38-8DAF-1FCEB2EDA88B}" type="presParOf" srcId="{A5997E24-0730-48A3-AB1C-5ED61B82B152}" destId="{09389479-9F7E-4E14-8C45-8CF82D592EA5}" srcOrd="1" destOrd="0" presId="urn:microsoft.com/office/officeart/2018/2/layout/IconCircleList"/>
    <dgm:cxn modelId="{73C4DE24-DF5F-4094-9DC2-9D5562E0BC1B}" type="presParOf" srcId="{A5997E24-0730-48A3-AB1C-5ED61B82B152}" destId="{85959FB7-F81F-44DA-9DD1-135BE150ECEE}" srcOrd="2" destOrd="0" presId="urn:microsoft.com/office/officeart/2018/2/layout/IconCircleList"/>
    <dgm:cxn modelId="{68A34FA5-9792-4C9D-9D96-82FEAFA5CF9C}" type="presParOf" srcId="{A5997E24-0730-48A3-AB1C-5ED61B82B152}" destId="{5C3DC1E7-6312-4EB9-97F3-C7EAC49182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974C3-96B6-47E1-A2BD-3391DD8BEC2C}"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C5B57ED-06AC-49DC-8BAD-A5FDECDE160C}">
      <dgm:prSet/>
      <dgm:spPr/>
      <dgm:t>
        <a:bodyPr/>
        <a:lstStyle/>
        <a:p>
          <a:pPr>
            <a:defRPr cap="all"/>
          </a:pPr>
          <a:r>
            <a:rPr lang="en-US"/>
            <a:t> - Continue to refine, explore and improve more complex QML Models.</a:t>
          </a:r>
        </a:p>
      </dgm:t>
    </dgm:pt>
    <dgm:pt modelId="{E9019914-E233-477D-A612-1E87AAABD9E2}" type="parTrans" cxnId="{ABDFDDE7-66D9-4C80-A30C-EBFCB276D027}">
      <dgm:prSet/>
      <dgm:spPr/>
      <dgm:t>
        <a:bodyPr/>
        <a:lstStyle/>
        <a:p>
          <a:endParaRPr lang="en-US"/>
        </a:p>
      </dgm:t>
    </dgm:pt>
    <dgm:pt modelId="{4A015ADE-C087-41D9-A20C-25096C78421E}" type="sibTrans" cxnId="{ABDFDDE7-66D9-4C80-A30C-EBFCB276D027}">
      <dgm:prSet/>
      <dgm:spPr/>
      <dgm:t>
        <a:bodyPr/>
        <a:lstStyle/>
        <a:p>
          <a:endParaRPr lang="en-US"/>
        </a:p>
      </dgm:t>
    </dgm:pt>
    <dgm:pt modelId="{927163D6-AA40-438B-8314-1421F3F0DA93}">
      <dgm:prSet/>
      <dgm:spPr/>
      <dgm:t>
        <a:bodyPr/>
        <a:lstStyle/>
        <a:p>
          <a:pPr>
            <a:defRPr cap="all"/>
          </a:pPr>
          <a:r>
            <a:rPr lang="en-US"/>
            <a:t>- explore more ways to make inferences from QML’s processes.</a:t>
          </a:r>
        </a:p>
      </dgm:t>
    </dgm:pt>
    <dgm:pt modelId="{06E46059-F58E-4B0E-8BC3-F67615CF75FC}" type="parTrans" cxnId="{ECE8207D-7393-418B-A3DB-6034ADB16C4B}">
      <dgm:prSet/>
      <dgm:spPr/>
      <dgm:t>
        <a:bodyPr/>
        <a:lstStyle/>
        <a:p>
          <a:endParaRPr lang="en-US"/>
        </a:p>
      </dgm:t>
    </dgm:pt>
    <dgm:pt modelId="{A80C3AED-2F79-4D42-B327-8E921707D3A9}" type="sibTrans" cxnId="{ECE8207D-7393-418B-A3DB-6034ADB16C4B}">
      <dgm:prSet/>
      <dgm:spPr/>
      <dgm:t>
        <a:bodyPr/>
        <a:lstStyle/>
        <a:p>
          <a:endParaRPr lang="en-US"/>
        </a:p>
      </dgm:t>
    </dgm:pt>
    <dgm:pt modelId="{151795C4-3DE9-4081-A1B6-CBE538BB79A6}" type="pres">
      <dgm:prSet presAssocID="{D99974C3-96B6-47E1-A2BD-3391DD8BEC2C}" presName="root" presStyleCnt="0">
        <dgm:presLayoutVars>
          <dgm:dir/>
          <dgm:resizeHandles val="exact"/>
        </dgm:presLayoutVars>
      </dgm:prSet>
      <dgm:spPr/>
    </dgm:pt>
    <dgm:pt modelId="{BD985F6E-6869-4E09-9DAD-65AC17B9E8A0}" type="pres">
      <dgm:prSet presAssocID="{7C5B57ED-06AC-49DC-8BAD-A5FDECDE160C}" presName="compNode" presStyleCnt="0"/>
      <dgm:spPr/>
    </dgm:pt>
    <dgm:pt modelId="{73578E11-0265-49B1-8F14-1774E13666D4}" type="pres">
      <dgm:prSet presAssocID="{7C5B57ED-06AC-49DC-8BAD-A5FDECDE160C}" presName="iconBgRect" presStyleLbl="bgShp" presStyleIdx="0" presStyleCnt="2"/>
      <dgm:spPr/>
    </dgm:pt>
    <dgm:pt modelId="{436DDD86-4DC7-45E3-BDF2-A67DE1018CC3}" type="pres">
      <dgm:prSet presAssocID="{7C5B57ED-06AC-49DC-8BAD-A5FDECDE16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9EB994D8-B1C5-4280-B828-2D0CE3F5D6A9}" type="pres">
      <dgm:prSet presAssocID="{7C5B57ED-06AC-49DC-8BAD-A5FDECDE160C}" presName="spaceRect" presStyleCnt="0"/>
      <dgm:spPr/>
    </dgm:pt>
    <dgm:pt modelId="{9E965238-52FD-4DAF-8F10-A2C28AE4E48D}" type="pres">
      <dgm:prSet presAssocID="{7C5B57ED-06AC-49DC-8BAD-A5FDECDE160C}" presName="textRect" presStyleLbl="revTx" presStyleIdx="0" presStyleCnt="2">
        <dgm:presLayoutVars>
          <dgm:chMax val="1"/>
          <dgm:chPref val="1"/>
        </dgm:presLayoutVars>
      </dgm:prSet>
      <dgm:spPr/>
    </dgm:pt>
    <dgm:pt modelId="{5D77EC06-4EF4-4B08-AD1D-D53104A8D1D7}" type="pres">
      <dgm:prSet presAssocID="{4A015ADE-C087-41D9-A20C-25096C78421E}" presName="sibTrans" presStyleCnt="0"/>
      <dgm:spPr/>
    </dgm:pt>
    <dgm:pt modelId="{C201402B-42B3-4202-986E-05289779D947}" type="pres">
      <dgm:prSet presAssocID="{927163D6-AA40-438B-8314-1421F3F0DA93}" presName="compNode" presStyleCnt="0"/>
      <dgm:spPr/>
    </dgm:pt>
    <dgm:pt modelId="{BCFE326B-9CA8-453A-8499-09C3929ECC56}" type="pres">
      <dgm:prSet presAssocID="{927163D6-AA40-438B-8314-1421F3F0DA93}" presName="iconBgRect" presStyleLbl="bgShp" presStyleIdx="1" presStyleCnt="2"/>
      <dgm:spPr/>
    </dgm:pt>
    <dgm:pt modelId="{09218BAC-1453-41AC-A944-DB6DAA8207C0}" type="pres">
      <dgm:prSet presAssocID="{927163D6-AA40-438B-8314-1421F3F0DA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6EC8BB5E-2FAF-4C60-AAF8-185D92596A37}" type="pres">
      <dgm:prSet presAssocID="{927163D6-AA40-438B-8314-1421F3F0DA93}" presName="spaceRect" presStyleCnt="0"/>
      <dgm:spPr/>
    </dgm:pt>
    <dgm:pt modelId="{AAECC8D2-CA96-4061-9C51-7C28191EC114}" type="pres">
      <dgm:prSet presAssocID="{927163D6-AA40-438B-8314-1421F3F0DA93}" presName="textRect" presStyleLbl="revTx" presStyleIdx="1" presStyleCnt="2">
        <dgm:presLayoutVars>
          <dgm:chMax val="1"/>
          <dgm:chPref val="1"/>
        </dgm:presLayoutVars>
      </dgm:prSet>
      <dgm:spPr/>
    </dgm:pt>
  </dgm:ptLst>
  <dgm:cxnLst>
    <dgm:cxn modelId="{34D75462-BFF6-2C41-9E4D-EF5E92E1ADA3}" type="presOf" srcId="{D99974C3-96B6-47E1-A2BD-3391DD8BEC2C}" destId="{151795C4-3DE9-4081-A1B6-CBE538BB79A6}" srcOrd="0" destOrd="0" presId="urn:microsoft.com/office/officeart/2018/5/layout/IconCircleLabelList"/>
    <dgm:cxn modelId="{ECE8207D-7393-418B-A3DB-6034ADB16C4B}" srcId="{D99974C3-96B6-47E1-A2BD-3391DD8BEC2C}" destId="{927163D6-AA40-438B-8314-1421F3F0DA93}" srcOrd="1" destOrd="0" parTransId="{06E46059-F58E-4B0E-8BC3-F67615CF75FC}" sibTransId="{A80C3AED-2F79-4D42-B327-8E921707D3A9}"/>
    <dgm:cxn modelId="{123FEB99-D690-3D48-A4CE-767601DE3D3B}" type="presOf" srcId="{927163D6-AA40-438B-8314-1421F3F0DA93}" destId="{AAECC8D2-CA96-4061-9C51-7C28191EC114}" srcOrd="0" destOrd="0" presId="urn:microsoft.com/office/officeart/2018/5/layout/IconCircleLabelList"/>
    <dgm:cxn modelId="{ABDFDDE7-66D9-4C80-A30C-EBFCB276D027}" srcId="{D99974C3-96B6-47E1-A2BD-3391DD8BEC2C}" destId="{7C5B57ED-06AC-49DC-8BAD-A5FDECDE160C}" srcOrd="0" destOrd="0" parTransId="{E9019914-E233-477D-A612-1E87AAABD9E2}" sibTransId="{4A015ADE-C087-41D9-A20C-25096C78421E}"/>
    <dgm:cxn modelId="{E74F33E9-8925-2640-AA70-91D5B1F73812}" type="presOf" srcId="{7C5B57ED-06AC-49DC-8BAD-A5FDECDE160C}" destId="{9E965238-52FD-4DAF-8F10-A2C28AE4E48D}" srcOrd="0" destOrd="0" presId="urn:microsoft.com/office/officeart/2018/5/layout/IconCircleLabelList"/>
    <dgm:cxn modelId="{0CB4CD1E-CB41-2943-8146-18B3FD9A9989}" type="presParOf" srcId="{151795C4-3DE9-4081-A1B6-CBE538BB79A6}" destId="{BD985F6E-6869-4E09-9DAD-65AC17B9E8A0}" srcOrd="0" destOrd="0" presId="urn:microsoft.com/office/officeart/2018/5/layout/IconCircleLabelList"/>
    <dgm:cxn modelId="{8B1C36F0-5586-D942-A2E8-BC294A90C510}" type="presParOf" srcId="{BD985F6E-6869-4E09-9DAD-65AC17B9E8A0}" destId="{73578E11-0265-49B1-8F14-1774E13666D4}" srcOrd="0" destOrd="0" presId="urn:microsoft.com/office/officeart/2018/5/layout/IconCircleLabelList"/>
    <dgm:cxn modelId="{BF089F80-7322-5C44-8D83-91D72BC8B567}" type="presParOf" srcId="{BD985F6E-6869-4E09-9DAD-65AC17B9E8A0}" destId="{436DDD86-4DC7-45E3-BDF2-A67DE1018CC3}" srcOrd="1" destOrd="0" presId="urn:microsoft.com/office/officeart/2018/5/layout/IconCircleLabelList"/>
    <dgm:cxn modelId="{EF8C36EB-C022-9348-9839-5E86D215526B}" type="presParOf" srcId="{BD985F6E-6869-4E09-9DAD-65AC17B9E8A0}" destId="{9EB994D8-B1C5-4280-B828-2D0CE3F5D6A9}" srcOrd="2" destOrd="0" presId="urn:microsoft.com/office/officeart/2018/5/layout/IconCircleLabelList"/>
    <dgm:cxn modelId="{3BEDE8FB-CD3B-4744-933C-1D5B7498BEE7}" type="presParOf" srcId="{BD985F6E-6869-4E09-9DAD-65AC17B9E8A0}" destId="{9E965238-52FD-4DAF-8F10-A2C28AE4E48D}" srcOrd="3" destOrd="0" presId="urn:microsoft.com/office/officeart/2018/5/layout/IconCircleLabelList"/>
    <dgm:cxn modelId="{F89B1A71-F1A7-5D4F-9FC9-CE8A94A7C1DC}" type="presParOf" srcId="{151795C4-3DE9-4081-A1B6-CBE538BB79A6}" destId="{5D77EC06-4EF4-4B08-AD1D-D53104A8D1D7}" srcOrd="1" destOrd="0" presId="urn:microsoft.com/office/officeart/2018/5/layout/IconCircleLabelList"/>
    <dgm:cxn modelId="{5D86B08C-A51F-2C4E-B545-282AD96D802F}" type="presParOf" srcId="{151795C4-3DE9-4081-A1B6-CBE538BB79A6}" destId="{C201402B-42B3-4202-986E-05289779D947}" srcOrd="2" destOrd="0" presId="urn:microsoft.com/office/officeart/2018/5/layout/IconCircleLabelList"/>
    <dgm:cxn modelId="{4B530B9B-9DF9-A146-AAFE-F7B415DE9A38}" type="presParOf" srcId="{C201402B-42B3-4202-986E-05289779D947}" destId="{BCFE326B-9CA8-453A-8499-09C3929ECC56}" srcOrd="0" destOrd="0" presId="urn:microsoft.com/office/officeart/2018/5/layout/IconCircleLabelList"/>
    <dgm:cxn modelId="{A2E669E4-95A2-BB4F-84F7-2F8A47ED759F}" type="presParOf" srcId="{C201402B-42B3-4202-986E-05289779D947}" destId="{09218BAC-1453-41AC-A944-DB6DAA8207C0}" srcOrd="1" destOrd="0" presId="urn:microsoft.com/office/officeart/2018/5/layout/IconCircleLabelList"/>
    <dgm:cxn modelId="{A6E7F37F-F17E-3144-A24C-134FBBCAF6C0}" type="presParOf" srcId="{C201402B-42B3-4202-986E-05289779D947}" destId="{6EC8BB5E-2FAF-4C60-AAF8-185D92596A37}" srcOrd="2" destOrd="0" presId="urn:microsoft.com/office/officeart/2018/5/layout/IconCircleLabelList"/>
    <dgm:cxn modelId="{FE40FDB5-9180-7540-82AE-036D2BDDD736}" type="presParOf" srcId="{C201402B-42B3-4202-986E-05289779D947}" destId="{AAECC8D2-CA96-4061-9C51-7C28191EC11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2D57F-F40F-CC45-BE32-F40A24277F73}">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dirty="0"/>
            <a:t>- Machine Learning (ML) </a:t>
          </a:r>
          <a:r>
            <a:rPr lang="en-IE" sz="1700" b="0" i="0" u="none" kern="1200" dirty="0"/>
            <a:t>algorithms are used to make a prediction or classification. Based on some input data, which can be label</a:t>
          </a:r>
          <a:r>
            <a:rPr lang="en-GB" sz="1700" b="0" i="0" u="none" kern="1200" dirty="0"/>
            <a:t>l</a:t>
          </a:r>
          <a:r>
            <a:rPr lang="en-IE" sz="1700" b="0" i="0" u="none" kern="1200" dirty="0"/>
            <a:t>ed or unlabelled, the algorithm will produce an estimate about a pattern in the data.</a:t>
          </a:r>
          <a:r>
            <a:rPr lang="en-IE" sz="1700" kern="1200" dirty="0"/>
            <a:t>.</a:t>
          </a:r>
          <a:endParaRPr lang="en-US" sz="1700" kern="1200" dirty="0"/>
        </a:p>
      </dsp:txBody>
      <dsp:txXfrm>
        <a:off x="57351" y="57351"/>
        <a:ext cx="6914408" cy="1843400"/>
      </dsp:txXfrm>
    </dsp:sp>
    <dsp:sp modelId="{43AE50A9-EA9D-5E4A-A148-BD3853E03A7E}">
      <dsp:nvSpPr>
        <dsp:cNvPr id="0" name=""/>
        <dsp:cNvSpPr/>
      </dsp:nvSpPr>
      <dsp:spPr>
        <a:xfrm>
          <a:off x="1577340" y="2393235"/>
          <a:ext cx="8938260"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E" sz="1700" kern="1200" dirty="0"/>
            <a:t>- Quantum Machine Learning (QML) </a:t>
          </a:r>
          <a:r>
            <a:rPr lang="en-IE" sz="1700" b="0" i="0" u="none" kern="1200" dirty="0"/>
            <a:t>explores the application of quantum computing technologies to develop and enhance machine learning algorithms. QML leverages the principles of quantum mechanics, such as superposition, entanglement, and quantum interference, to process and </a:t>
          </a:r>
          <a:r>
            <a:rPr lang="en-IE" sz="1700" b="0" i="0" u="none" kern="1200" dirty="0" err="1"/>
            <a:t>analyze</a:t>
          </a:r>
          <a:r>
            <a:rPr lang="en-IE" sz="1700" b="0" i="0" u="none" kern="1200" dirty="0"/>
            <a:t> data in ways that are fundamentally different from classical computing</a:t>
          </a:r>
          <a:r>
            <a:rPr lang="en-IE" sz="1700" kern="1200" dirty="0"/>
            <a:t>.</a:t>
          </a:r>
          <a:endParaRPr lang="en-US" sz="1700" kern="1200" dirty="0"/>
        </a:p>
      </dsp:txBody>
      <dsp:txXfrm>
        <a:off x="1634691" y="2450586"/>
        <a:ext cx="5973451" cy="1843400"/>
      </dsp:txXfrm>
    </dsp:sp>
    <dsp:sp modelId="{CC319E54-6A3A-F24B-9CFF-903416DCC041}">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91378-6ED8-CE46-A9CC-0C83046CB8F2}">
      <dsp:nvSpPr>
        <dsp:cNvPr id="0" name=""/>
        <dsp:cNvSpPr/>
      </dsp:nvSpPr>
      <dsp:spPr>
        <a:xfrm>
          <a:off x="821"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t>- Compare feature importance in classical ML and QML to identify differences in what inferences can be made from the data.</a:t>
          </a:r>
        </a:p>
      </dsp:txBody>
      <dsp:txXfrm>
        <a:off x="821" y="1776404"/>
        <a:ext cx="3327201" cy="2395585"/>
      </dsp:txXfrm>
    </dsp:sp>
    <dsp:sp modelId="{66F0DBDD-C615-A748-B552-7B085C19DC50}">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285F6BC7-983F-0444-925E-C6A0579A102E}">
      <dsp:nvSpPr>
        <dsp:cNvPr id="0" name=""/>
        <dsp:cNvSpPr/>
      </dsp:nvSpPr>
      <dsp:spPr>
        <a:xfrm>
          <a:off x="3594199"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t>- Highlight new inferences gained from QML approaches, showcasing how quantum techniques provide new perspectives on data analysis.</a:t>
          </a:r>
        </a:p>
      </dsp:txBody>
      <dsp:txXfrm>
        <a:off x="3594199" y="1776404"/>
        <a:ext cx="3327201" cy="2395585"/>
      </dsp:txXfrm>
    </dsp:sp>
    <dsp:sp modelId="{5B868CDC-BE2E-164B-92B0-7639A3E105DE}">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B4C93DD6-8E5F-CB49-A8B9-AC5B85B37EDB}">
      <dsp:nvSpPr>
        <dsp:cNvPr id="0" name=""/>
        <dsp:cNvSpPr/>
      </dsp:nvSpPr>
      <dsp:spPr>
        <a:xfrm>
          <a:off x="7187576"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t>- Discuss finding and continue refining QML models and explore larger, more complex real-world data.</a:t>
          </a:r>
        </a:p>
      </dsp:txBody>
      <dsp:txXfrm>
        <a:off x="7187576" y="1776404"/>
        <a:ext cx="3327201" cy="2395585"/>
      </dsp:txXfrm>
    </dsp:sp>
    <dsp:sp modelId="{3F2FBDCA-054D-0042-BCB9-20F3ADFD36FC}">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8908A-4373-6B46-A340-EB3117489B48}">
      <dsp:nvSpPr>
        <dsp:cNvPr id="0" name=""/>
        <dsp:cNvSpPr/>
      </dsp:nvSpPr>
      <dsp:spPr>
        <a:xfrm>
          <a:off x="0" y="81411"/>
          <a:ext cx="10515600" cy="993128"/>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Construct classical ML Model and QML  Model</a:t>
          </a:r>
          <a:endParaRPr lang="en-US" sz="2500" kern="1200"/>
        </a:p>
      </dsp:txBody>
      <dsp:txXfrm>
        <a:off x="48481" y="129892"/>
        <a:ext cx="10418638" cy="896166"/>
      </dsp:txXfrm>
    </dsp:sp>
    <dsp:sp modelId="{A4F08B24-CADA-524C-B497-D1593D0138D9}">
      <dsp:nvSpPr>
        <dsp:cNvPr id="0" name=""/>
        <dsp:cNvSpPr/>
      </dsp:nvSpPr>
      <dsp:spPr>
        <a:xfrm>
          <a:off x="0" y="1146540"/>
          <a:ext cx="10515600" cy="993128"/>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Using Support Vector Classifier and Variational Quantum Classifier</a:t>
          </a:r>
          <a:endParaRPr lang="en-US" sz="2500" kern="1200"/>
        </a:p>
      </dsp:txBody>
      <dsp:txXfrm>
        <a:off x="48481" y="1195021"/>
        <a:ext cx="10418638" cy="896166"/>
      </dsp:txXfrm>
    </dsp:sp>
    <dsp:sp modelId="{0E8DBE63-9446-3A4B-9ECB-6A30CDBF64B4}">
      <dsp:nvSpPr>
        <dsp:cNvPr id="0" name=""/>
        <dsp:cNvSpPr/>
      </dsp:nvSpPr>
      <dsp:spPr>
        <a:xfrm>
          <a:off x="0" y="2211669"/>
          <a:ext cx="10515600" cy="993128"/>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Make inferences from the data using feature importance.</a:t>
          </a:r>
          <a:endParaRPr lang="en-US" sz="2500" kern="1200"/>
        </a:p>
      </dsp:txBody>
      <dsp:txXfrm>
        <a:off x="48481" y="2260150"/>
        <a:ext cx="10418638" cy="896166"/>
      </dsp:txXfrm>
    </dsp:sp>
    <dsp:sp modelId="{A66D3F5A-D808-F44A-9D2A-64221E2D6CB7}">
      <dsp:nvSpPr>
        <dsp:cNvPr id="0" name=""/>
        <dsp:cNvSpPr/>
      </dsp:nvSpPr>
      <dsp:spPr>
        <a:xfrm>
          <a:off x="0" y="3276797"/>
          <a:ext cx="10515600" cy="993128"/>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E" sz="2500" kern="1200"/>
            <a:t>Measure feature importance in the change in model performance, when the feature is omitted from the data.</a:t>
          </a:r>
          <a:endParaRPr lang="en-US" sz="2500" kern="1200"/>
        </a:p>
      </dsp:txBody>
      <dsp:txXfrm>
        <a:off x="48481" y="3325278"/>
        <a:ext cx="10418638" cy="896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548AB-E286-4D1D-9E62-04A6D846AED0}">
      <dsp:nvSpPr>
        <dsp:cNvPr id="0" name=""/>
        <dsp:cNvSpPr/>
      </dsp:nvSpPr>
      <dsp:spPr>
        <a:xfrm>
          <a:off x="135097" y="909803"/>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D184-9B4E-4A9A-A0D0-4768EDB0E92F}">
      <dsp:nvSpPr>
        <dsp:cNvPr id="0" name=""/>
        <dsp:cNvSpPr/>
      </dsp:nvSpPr>
      <dsp:spPr>
        <a:xfrm>
          <a:off x="324813" y="1099519"/>
          <a:ext cx="523976" cy="523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24421-F9F8-4E60-8AA6-35A5520F15BD}">
      <dsp:nvSpPr>
        <dsp:cNvPr id="0" name=""/>
        <dsp:cNvSpPr/>
      </dsp:nvSpPr>
      <dsp:spPr>
        <a:xfrm>
          <a:off x="1232092" y="909803"/>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Composition</a:t>
          </a:r>
          <a:r>
            <a:rPr lang="en-IE" sz="1200" b="0" i="0" kern="1200"/>
            <a:t>: 150 instances across 3 species (Setosa, Versicolour, Virginica), each with 50 samples.</a:t>
          </a:r>
          <a:endParaRPr lang="en-US" sz="1200" kern="1200"/>
        </a:p>
      </dsp:txBody>
      <dsp:txXfrm>
        <a:off x="1232092" y="909803"/>
        <a:ext cx="2129460" cy="903407"/>
      </dsp:txXfrm>
    </dsp:sp>
    <dsp:sp modelId="{449D0D46-F887-4A01-B24D-41604B824F93}">
      <dsp:nvSpPr>
        <dsp:cNvPr id="0" name=""/>
        <dsp:cNvSpPr/>
      </dsp:nvSpPr>
      <dsp:spPr>
        <a:xfrm>
          <a:off x="3732596" y="909803"/>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B8661-6DFD-4A02-B6E7-ABA7805D880B}">
      <dsp:nvSpPr>
        <dsp:cNvPr id="0" name=""/>
        <dsp:cNvSpPr/>
      </dsp:nvSpPr>
      <dsp:spPr>
        <a:xfrm>
          <a:off x="3922311" y="1099519"/>
          <a:ext cx="523976" cy="523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285E0-778B-47C9-BCB8-50677DF6BCDC}">
      <dsp:nvSpPr>
        <dsp:cNvPr id="0" name=""/>
        <dsp:cNvSpPr/>
      </dsp:nvSpPr>
      <dsp:spPr>
        <a:xfrm>
          <a:off x="4829591" y="909803"/>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Features</a:t>
          </a:r>
          <a:r>
            <a:rPr lang="en-IE" sz="1200" b="0" i="0" kern="1200"/>
            <a:t>: sepal length/width, petal length/width (measured in cm).</a:t>
          </a:r>
          <a:endParaRPr lang="en-US" sz="1200" kern="1200"/>
        </a:p>
      </dsp:txBody>
      <dsp:txXfrm>
        <a:off x="4829591" y="909803"/>
        <a:ext cx="2129460" cy="903407"/>
      </dsp:txXfrm>
    </dsp:sp>
    <dsp:sp modelId="{E8FA27BF-E8AF-4956-8D96-E320394A15E3}">
      <dsp:nvSpPr>
        <dsp:cNvPr id="0" name=""/>
        <dsp:cNvSpPr/>
      </dsp:nvSpPr>
      <dsp:spPr>
        <a:xfrm>
          <a:off x="7330094" y="909803"/>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F9C0D-4BBB-4DD4-9F40-9636E63A8C11}">
      <dsp:nvSpPr>
        <dsp:cNvPr id="0" name=""/>
        <dsp:cNvSpPr/>
      </dsp:nvSpPr>
      <dsp:spPr>
        <a:xfrm>
          <a:off x="7519810" y="1099519"/>
          <a:ext cx="523976" cy="523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E8BA7-F6B8-42AD-9C10-787CE07D9CC7}">
      <dsp:nvSpPr>
        <dsp:cNvPr id="0" name=""/>
        <dsp:cNvSpPr/>
      </dsp:nvSpPr>
      <dsp:spPr>
        <a:xfrm>
          <a:off x="8427089" y="909803"/>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Key Insight</a:t>
          </a:r>
          <a:r>
            <a:rPr lang="en-IE" sz="1200" b="0" i="0" kern="1200"/>
            <a:t>: High class correlation especially noted in petal measurements, facilitating species differentiation.</a:t>
          </a:r>
          <a:endParaRPr lang="en-US" sz="1200" kern="1200"/>
        </a:p>
      </dsp:txBody>
      <dsp:txXfrm>
        <a:off x="8427089" y="909803"/>
        <a:ext cx="2129460" cy="903407"/>
      </dsp:txXfrm>
    </dsp:sp>
    <dsp:sp modelId="{BDA92134-AB22-4F06-AC82-B1AC87D1A12F}">
      <dsp:nvSpPr>
        <dsp:cNvPr id="0" name=""/>
        <dsp:cNvSpPr/>
      </dsp:nvSpPr>
      <dsp:spPr>
        <a:xfrm>
          <a:off x="135097" y="2555972"/>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1B8B5-3E0B-4727-AA00-360C608EAD76}">
      <dsp:nvSpPr>
        <dsp:cNvPr id="0" name=""/>
        <dsp:cNvSpPr/>
      </dsp:nvSpPr>
      <dsp:spPr>
        <a:xfrm>
          <a:off x="324813" y="2745688"/>
          <a:ext cx="523976" cy="523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B3D00-79C6-4D1E-8D7A-4F70F64E118D}">
      <dsp:nvSpPr>
        <dsp:cNvPr id="0" name=""/>
        <dsp:cNvSpPr/>
      </dsp:nvSpPr>
      <dsp:spPr>
        <a:xfrm>
          <a:off x="1232092" y="2555972"/>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No Missing Values</a:t>
          </a:r>
          <a:r>
            <a:rPr lang="en-IE" sz="1200" b="0" i="0" kern="1200"/>
            <a:t>: Ensures dataset integrity and consistency for analysis.</a:t>
          </a:r>
          <a:endParaRPr lang="en-US" sz="1200" kern="1200"/>
        </a:p>
      </dsp:txBody>
      <dsp:txXfrm>
        <a:off x="1232092" y="2555972"/>
        <a:ext cx="2129460" cy="903407"/>
      </dsp:txXfrm>
    </dsp:sp>
    <dsp:sp modelId="{017BCE6B-5EF4-4003-B011-3E14F81C7C3C}">
      <dsp:nvSpPr>
        <dsp:cNvPr id="0" name=""/>
        <dsp:cNvSpPr/>
      </dsp:nvSpPr>
      <dsp:spPr>
        <a:xfrm>
          <a:off x="3732596" y="2555972"/>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A72DF-5455-4E96-873F-2E5799F84A3C}">
      <dsp:nvSpPr>
        <dsp:cNvPr id="0" name=""/>
        <dsp:cNvSpPr/>
      </dsp:nvSpPr>
      <dsp:spPr>
        <a:xfrm>
          <a:off x="3922311" y="2745688"/>
          <a:ext cx="523976" cy="5239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ACA61-1BEA-412B-A70E-D4E148E0E466}">
      <dsp:nvSpPr>
        <dsp:cNvPr id="0" name=""/>
        <dsp:cNvSpPr/>
      </dsp:nvSpPr>
      <dsp:spPr>
        <a:xfrm>
          <a:off x="4829591" y="2555972"/>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Historical Significance</a:t>
          </a:r>
          <a:r>
            <a:rPr lang="en-IE" sz="1200" b="0" i="0" kern="1200"/>
            <a:t>: Introduced by R.A. Fisher in 1936, it remains a foundational dataset for pattern recognition.</a:t>
          </a:r>
          <a:endParaRPr lang="en-US" sz="1200" kern="1200"/>
        </a:p>
      </dsp:txBody>
      <dsp:txXfrm>
        <a:off x="4829591" y="2555972"/>
        <a:ext cx="2129460" cy="903407"/>
      </dsp:txXfrm>
    </dsp:sp>
    <dsp:sp modelId="{F9C8F635-E9C3-4B3F-BBA9-2F253E057A2B}">
      <dsp:nvSpPr>
        <dsp:cNvPr id="0" name=""/>
        <dsp:cNvSpPr/>
      </dsp:nvSpPr>
      <dsp:spPr>
        <a:xfrm>
          <a:off x="7330094" y="2555972"/>
          <a:ext cx="903407" cy="9034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89479-9F7E-4E14-8C45-8CF82D592EA5}">
      <dsp:nvSpPr>
        <dsp:cNvPr id="0" name=""/>
        <dsp:cNvSpPr/>
      </dsp:nvSpPr>
      <dsp:spPr>
        <a:xfrm>
          <a:off x="7519810" y="2745688"/>
          <a:ext cx="523976" cy="5239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DC1E7-6312-4EB9-97F3-C7EAC4918283}">
      <dsp:nvSpPr>
        <dsp:cNvPr id="0" name=""/>
        <dsp:cNvSpPr/>
      </dsp:nvSpPr>
      <dsp:spPr>
        <a:xfrm>
          <a:off x="8427089" y="2555972"/>
          <a:ext cx="2129460" cy="903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E" sz="1200" b="1" i="0" kern="1200"/>
            <a:t>Application</a:t>
          </a:r>
          <a:r>
            <a:rPr lang="en-IE" sz="1200" b="0" i="0" kern="1200"/>
            <a:t>: Ideal for demonstrating machine learning algorithms, especially in classification tasks.</a:t>
          </a:r>
          <a:endParaRPr lang="en-US" sz="1200" kern="1200"/>
        </a:p>
      </dsp:txBody>
      <dsp:txXfrm>
        <a:off x="8427089" y="2555972"/>
        <a:ext cx="2129460" cy="9034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78E11-0265-49B1-8F14-1774E13666D4}">
      <dsp:nvSpPr>
        <dsp:cNvPr id="0" name=""/>
        <dsp:cNvSpPr/>
      </dsp:nvSpPr>
      <dsp:spPr>
        <a:xfrm>
          <a:off x="2044800" y="37627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DDD86-4DC7-45E3-BDF2-A67DE1018CC3}">
      <dsp:nvSpPr>
        <dsp:cNvPr id="0" name=""/>
        <dsp:cNvSpPr/>
      </dsp:nvSpPr>
      <dsp:spPr>
        <a:xfrm>
          <a:off x="2512800" y="84427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65238-52FD-4DAF-8F10-A2C28AE4E48D}">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 Continue to refine, explore and improve more complex QML Models.</a:t>
          </a:r>
        </a:p>
      </dsp:txBody>
      <dsp:txXfrm>
        <a:off x="1342800" y="3256272"/>
        <a:ext cx="3600000" cy="720000"/>
      </dsp:txXfrm>
    </dsp:sp>
    <dsp:sp modelId="{BCFE326B-9CA8-453A-8499-09C3929ECC56}">
      <dsp:nvSpPr>
        <dsp:cNvPr id="0" name=""/>
        <dsp:cNvSpPr/>
      </dsp:nvSpPr>
      <dsp:spPr>
        <a:xfrm>
          <a:off x="6274800" y="37627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18BAC-1453-41AC-A944-DB6DAA8207C0}">
      <dsp:nvSpPr>
        <dsp:cNvPr id="0" name=""/>
        <dsp:cNvSpPr/>
      </dsp:nvSpPr>
      <dsp:spPr>
        <a:xfrm>
          <a:off x="6742800" y="84427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CC8D2-CA96-4061-9C51-7C28191EC114}">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explore more ways to make inferences from QML’s processes.</a:t>
          </a:r>
        </a:p>
      </dsp:txBody>
      <dsp:txXfrm>
        <a:off x="5572800" y="325627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0B7B3-90C7-EC47-835F-EC3F89DAF73B}" type="datetimeFigureOut">
              <a:rPr lang="en-IE" smtClean="0"/>
              <a:t>25/02/2024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4620B-800A-F949-BCB8-D031FFAEE80C}" type="slidenum">
              <a:rPr lang="en-IE" smtClean="0"/>
              <a:t>‹#›</a:t>
            </a:fld>
            <a:endParaRPr lang="en-IE"/>
          </a:p>
        </p:txBody>
      </p:sp>
    </p:spTree>
    <p:extLst>
      <p:ext uri="{BB962C8B-B14F-4D97-AF65-F5344CB8AC3E}">
        <p14:creationId xmlns:p14="http://schemas.microsoft.com/office/powerpoint/2010/main" val="244864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D24620B-800A-F949-BCB8-D031FFAEE80C}" type="slidenum">
              <a:rPr lang="en-IE" smtClean="0"/>
              <a:t>5</a:t>
            </a:fld>
            <a:endParaRPr lang="en-IE"/>
          </a:p>
        </p:txBody>
      </p:sp>
    </p:spTree>
    <p:extLst>
      <p:ext uri="{BB962C8B-B14F-4D97-AF65-F5344CB8AC3E}">
        <p14:creationId xmlns:p14="http://schemas.microsoft.com/office/powerpoint/2010/main" val="3524682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E31B-EDD8-A750-B94D-92E8501E39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E"/>
          </a:p>
        </p:txBody>
      </p:sp>
      <p:sp>
        <p:nvSpPr>
          <p:cNvPr id="3" name="Subtitle 2">
            <a:extLst>
              <a:ext uri="{FF2B5EF4-FFF2-40B4-BE49-F238E27FC236}">
                <a16:creationId xmlns:a16="http://schemas.microsoft.com/office/drawing/2014/main" id="{81BF33D6-6401-E619-3797-6F891E260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E"/>
          </a:p>
        </p:txBody>
      </p:sp>
      <p:sp>
        <p:nvSpPr>
          <p:cNvPr id="4" name="Date Placeholder 3">
            <a:extLst>
              <a:ext uri="{FF2B5EF4-FFF2-40B4-BE49-F238E27FC236}">
                <a16:creationId xmlns:a16="http://schemas.microsoft.com/office/drawing/2014/main" id="{EF98406D-F358-03DE-B61F-E4D5A050C038}"/>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E8B85C6D-BE22-1A40-9D4E-FD4F63D0875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4C9DB88-0CBC-F6E3-EBC4-C40DB5D1BE4C}"/>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9529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101C-5D4C-2148-3535-C4F8B2E729F6}"/>
              </a:ext>
            </a:extLst>
          </p:cNvPr>
          <p:cNvSpPr>
            <a:spLocks noGrp="1"/>
          </p:cNvSpPr>
          <p:nvPr>
            <p:ph type="title"/>
          </p:nvPr>
        </p:nvSpPr>
        <p:spPr/>
        <p:txBody>
          <a:bodyPr/>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93267C3A-E37D-149A-402E-699349535D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E47FB738-D6CD-DDE3-34BB-B14CB145506E}"/>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D8E9C9D3-BB67-72DC-F93E-16093BE11D1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318E655-2D66-2B06-8D5B-9DF8BD0EC7C1}"/>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247918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8F330-71E1-9EDF-8A32-67B6D8A786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8E89DAEE-861A-D464-2423-393693EFD0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FCCE7B7B-18FC-7294-AA02-5A686E3B0AD4}"/>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0CA3E458-ED4F-5A3F-BD0D-9864ECDC6DD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3AE1807-275D-6323-16D0-BABFDB8DD25B}"/>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399608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F31-F6C3-2479-6D2D-8ACF7644FA23}"/>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BC6BA259-2FBC-9E01-4075-06E3940A6DB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E9496594-14F5-1323-E335-818B985E8E05}"/>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E30B90B4-080C-DFD9-C832-936F7DD5649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3765B91-74A4-DE78-3D6E-CFAD25C70A94}"/>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383439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6DD2-AE21-D677-09C6-8684718304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E"/>
          </a:p>
        </p:txBody>
      </p:sp>
      <p:sp>
        <p:nvSpPr>
          <p:cNvPr id="3" name="Text Placeholder 2">
            <a:extLst>
              <a:ext uri="{FF2B5EF4-FFF2-40B4-BE49-F238E27FC236}">
                <a16:creationId xmlns:a16="http://schemas.microsoft.com/office/drawing/2014/main" id="{174F1BA3-06EF-3E8D-F83A-3A2EF0425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04DEAC-29A8-DDC9-243D-EC06388899CF}"/>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CB8DE89F-21DC-0F6B-B0C4-595CC78FAB9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FFE68E-D161-DF38-1D3D-AEAED47CE91A}"/>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167390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9B06-C474-8E3D-933A-B6CF007005FD}"/>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EE474D80-AF39-6934-8E0C-CACFCD9E96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Content Placeholder 3">
            <a:extLst>
              <a:ext uri="{FF2B5EF4-FFF2-40B4-BE49-F238E27FC236}">
                <a16:creationId xmlns:a16="http://schemas.microsoft.com/office/drawing/2014/main" id="{D67D4083-74EA-51C0-7371-46D704495BF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Date Placeholder 4">
            <a:extLst>
              <a:ext uri="{FF2B5EF4-FFF2-40B4-BE49-F238E27FC236}">
                <a16:creationId xmlns:a16="http://schemas.microsoft.com/office/drawing/2014/main" id="{2D63BBD8-AEAF-8114-E522-C894244D1940}"/>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6" name="Footer Placeholder 5">
            <a:extLst>
              <a:ext uri="{FF2B5EF4-FFF2-40B4-BE49-F238E27FC236}">
                <a16:creationId xmlns:a16="http://schemas.microsoft.com/office/drawing/2014/main" id="{5FFEAF5F-3AD6-7C90-2B19-22CDBFE8A96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C3F4FE7-8A3A-94B7-EF82-55920FB6891A}"/>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386482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9267-64CC-9C3C-4F9D-BFA0058A268B}"/>
              </a:ext>
            </a:extLst>
          </p:cNvPr>
          <p:cNvSpPr>
            <a:spLocks noGrp="1"/>
          </p:cNvSpPr>
          <p:nvPr>
            <p:ph type="title"/>
          </p:nvPr>
        </p:nvSpPr>
        <p:spPr>
          <a:xfrm>
            <a:off x="839788" y="365125"/>
            <a:ext cx="10515600" cy="1325563"/>
          </a:xfrm>
        </p:spPr>
        <p:txBody>
          <a:bodyPr/>
          <a:lstStyle/>
          <a:p>
            <a:r>
              <a:rPr lang="en-GB"/>
              <a:t>Click to edit Master title style</a:t>
            </a:r>
            <a:endParaRPr lang="en-IE"/>
          </a:p>
        </p:txBody>
      </p:sp>
      <p:sp>
        <p:nvSpPr>
          <p:cNvPr id="3" name="Text Placeholder 2">
            <a:extLst>
              <a:ext uri="{FF2B5EF4-FFF2-40B4-BE49-F238E27FC236}">
                <a16:creationId xmlns:a16="http://schemas.microsoft.com/office/drawing/2014/main" id="{F7D614A9-16EB-1342-6A21-4499F8EEF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B35057-CCE5-E92B-81AA-4D7166CC07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Text Placeholder 4">
            <a:extLst>
              <a:ext uri="{FF2B5EF4-FFF2-40B4-BE49-F238E27FC236}">
                <a16:creationId xmlns:a16="http://schemas.microsoft.com/office/drawing/2014/main" id="{939EEEDB-5D5C-3D59-0D74-BAD0B2CFA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4D8B231-80CA-AB54-8028-EB774E06BE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7" name="Date Placeholder 6">
            <a:extLst>
              <a:ext uri="{FF2B5EF4-FFF2-40B4-BE49-F238E27FC236}">
                <a16:creationId xmlns:a16="http://schemas.microsoft.com/office/drawing/2014/main" id="{6A45361D-6BEB-1249-D9C2-143E9AA97F36}"/>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8" name="Footer Placeholder 7">
            <a:extLst>
              <a:ext uri="{FF2B5EF4-FFF2-40B4-BE49-F238E27FC236}">
                <a16:creationId xmlns:a16="http://schemas.microsoft.com/office/drawing/2014/main" id="{C20E4305-750F-B109-4438-F0CACC501FE1}"/>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A8FAAAD-135B-D633-3716-42DD34412BA5}"/>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166382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58EE-3086-9C33-D3D5-85C552082964}"/>
              </a:ext>
            </a:extLst>
          </p:cNvPr>
          <p:cNvSpPr>
            <a:spLocks noGrp="1"/>
          </p:cNvSpPr>
          <p:nvPr>
            <p:ph type="title"/>
          </p:nvPr>
        </p:nvSpPr>
        <p:spPr/>
        <p:txBody>
          <a:bodyPr/>
          <a:lstStyle/>
          <a:p>
            <a:r>
              <a:rPr lang="en-GB"/>
              <a:t>Click to edit Master title style</a:t>
            </a:r>
            <a:endParaRPr lang="en-IE"/>
          </a:p>
        </p:txBody>
      </p:sp>
      <p:sp>
        <p:nvSpPr>
          <p:cNvPr id="3" name="Date Placeholder 2">
            <a:extLst>
              <a:ext uri="{FF2B5EF4-FFF2-40B4-BE49-F238E27FC236}">
                <a16:creationId xmlns:a16="http://schemas.microsoft.com/office/drawing/2014/main" id="{9AFDAFFD-4DDB-C15E-4F56-8BC3BFCEFAF3}"/>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4" name="Footer Placeholder 3">
            <a:extLst>
              <a:ext uri="{FF2B5EF4-FFF2-40B4-BE49-F238E27FC236}">
                <a16:creationId xmlns:a16="http://schemas.microsoft.com/office/drawing/2014/main" id="{6A355B9C-07CA-7FDF-1F03-7FB4F8C6D69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63CC551-A586-AE8E-04A5-8ABAD341343B}"/>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10401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8FF1E-8D55-273B-CDF8-4ADAE3A86E39}"/>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3" name="Footer Placeholder 2">
            <a:extLst>
              <a:ext uri="{FF2B5EF4-FFF2-40B4-BE49-F238E27FC236}">
                <a16:creationId xmlns:a16="http://schemas.microsoft.com/office/drawing/2014/main" id="{33309BA4-1C96-5101-FE8C-6C328064896B}"/>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09A20E8-C236-9951-53A2-4714F399E031}"/>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372985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8A40-06C8-75B9-553E-A8B3B3376B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Content Placeholder 2">
            <a:extLst>
              <a:ext uri="{FF2B5EF4-FFF2-40B4-BE49-F238E27FC236}">
                <a16:creationId xmlns:a16="http://schemas.microsoft.com/office/drawing/2014/main" id="{A3D0CCF3-009B-2F34-7B43-738C784F1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Text Placeholder 3">
            <a:extLst>
              <a:ext uri="{FF2B5EF4-FFF2-40B4-BE49-F238E27FC236}">
                <a16:creationId xmlns:a16="http://schemas.microsoft.com/office/drawing/2014/main" id="{FF281B7F-948E-6967-C007-95DA79B35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52DAA9-DC5F-3EE8-CF2F-5DDAF17FB29C}"/>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6" name="Footer Placeholder 5">
            <a:extLst>
              <a:ext uri="{FF2B5EF4-FFF2-40B4-BE49-F238E27FC236}">
                <a16:creationId xmlns:a16="http://schemas.microsoft.com/office/drawing/2014/main" id="{892F9CA7-F356-00BD-5908-2DA968FBF93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F552B68-DADC-39AC-E31F-983159D34817}"/>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295580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655B-9153-5E61-0CBB-4AF9637739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Picture Placeholder 2">
            <a:extLst>
              <a:ext uri="{FF2B5EF4-FFF2-40B4-BE49-F238E27FC236}">
                <a16:creationId xmlns:a16="http://schemas.microsoft.com/office/drawing/2014/main" id="{E323B0E7-57DA-FBA8-66D7-D5E424894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EA50C8EA-1908-92AD-507B-7C91DE2AB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946EB8-AF76-E699-88FF-8653E654A474}"/>
              </a:ext>
            </a:extLst>
          </p:cNvPr>
          <p:cNvSpPr>
            <a:spLocks noGrp="1"/>
          </p:cNvSpPr>
          <p:nvPr>
            <p:ph type="dt" sz="half" idx="10"/>
          </p:nvPr>
        </p:nvSpPr>
        <p:spPr/>
        <p:txBody>
          <a:bodyPr/>
          <a:lstStyle/>
          <a:p>
            <a:fld id="{04DB0F7C-C906-D547-B206-59F0C3043868}" type="datetimeFigureOut">
              <a:rPr lang="en-IE" smtClean="0"/>
              <a:t>25/02/2024</a:t>
            </a:fld>
            <a:endParaRPr lang="en-IE"/>
          </a:p>
        </p:txBody>
      </p:sp>
      <p:sp>
        <p:nvSpPr>
          <p:cNvPr id="6" name="Footer Placeholder 5">
            <a:extLst>
              <a:ext uri="{FF2B5EF4-FFF2-40B4-BE49-F238E27FC236}">
                <a16:creationId xmlns:a16="http://schemas.microsoft.com/office/drawing/2014/main" id="{99568133-66C9-4757-0C42-FF5D3CF397C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97A4394-3FA3-BF4A-BE8E-2C0369FAB61C}"/>
              </a:ext>
            </a:extLst>
          </p:cNvPr>
          <p:cNvSpPr>
            <a:spLocks noGrp="1"/>
          </p:cNvSpPr>
          <p:nvPr>
            <p:ph type="sldNum" sz="quarter" idx="12"/>
          </p:nvPr>
        </p:nvSpPr>
        <p:spPr/>
        <p:txBody>
          <a:bodyPr/>
          <a:lstStyle/>
          <a:p>
            <a:fld id="{D290E6DE-376E-5D47-AC32-07570DD38DE5}" type="slidenum">
              <a:rPr lang="en-IE" smtClean="0"/>
              <a:t>‹#›</a:t>
            </a:fld>
            <a:endParaRPr lang="en-IE"/>
          </a:p>
        </p:txBody>
      </p:sp>
    </p:spTree>
    <p:extLst>
      <p:ext uri="{BB962C8B-B14F-4D97-AF65-F5344CB8AC3E}">
        <p14:creationId xmlns:p14="http://schemas.microsoft.com/office/powerpoint/2010/main" val="26492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72CC6-659B-8AE8-4354-75E95B8DA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E"/>
          </a:p>
        </p:txBody>
      </p:sp>
      <p:sp>
        <p:nvSpPr>
          <p:cNvPr id="3" name="Text Placeholder 2">
            <a:extLst>
              <a:ext uri="{FF2B5EF4-FFF2-40B4-BE49-F238E27FC236}">
                <a16:creationId xmlns:a16="http://schemas.microsoft.com/office/drawing/2014/main" id="{3FDF99F1-7A86-9625-B283-E23C2F3FE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6823F24F-D7E0-F77F-9C18-781D66AF3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B0F7C-C906-D547-B206-59F0C3043868}" type="datetimeFigureOut">
              <a:rPr lang="en-IE" smtClean="0"/>
              <a:t>25/02/2024</a:t>
            </a:fld>
            <a:endParaRPr lang="en-IE"/>
          </a:p>
        </p:txBody>
      </p:sp>
      <p:sp>
        <p:nvSpPr>
          <p:cNvPr id="5" name="Footer Placeholder 4">
            <a:extLst>
              <a:ext uri="{FF2B5EF4-FFF2-40B4-BE49-F238E27FC236}">
                <a16:creationId xmlns:a16="http://schemas.microsoft.com/office/drawing/2014/main" id="{08C2220A-F5E2-C956-77D1-43F357475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648403AA-A520-C91E-EFC0-668A4CA56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0E6DE-376E-5D47-AC32-07570DD38DE5}" type="slidenum">
              <a:rPr lang="en-IE" smtClean="0"/>
              <a:t>‹#›</a:t>
            </a:fld>
            <a:endParaRPr lang="en-IE"/>
          </a:p>
        </p:txBody>
      </p:sp>
    </p:spTree>
    <p:extLst>
      <p:ext uri="{BB962C8B-B14F-4D97-AF65-F5344CB8AC3E}">
        <p14:creationId xmlns:p14="http://schemas.microsoft.com/office/powerpoint/2010/main" val="252110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blurry blue and white background&#10;&#10;Description automatically generated">
            <a:extLst>
              <a:ext uri="{FF2B5EF4-FFF2-40B4-BE49-F238E27FC236}">
                <a16:creationId xmlns:a16="http://schemas.microsoft.com/office/drawing/2014/main" id="{7AA80AF6-0AE4-51D9-50DD-CD89473E59FD}"/>
              </a:ext>
            </a:extLst>
          </p:cNvPr>
          <p:cNvPicPr>
            <a:picLocks noChangeAspect="1"/>
          </p:cNvPicPr>
          <p:nvPr/>
        </p:nvPicPr>
        <p:blipFill rotWithShape="1">
          <a:blip r:embed="rId2">
            <a:duotone>
              <a:schemeClr val="bg2">
                <a:shade val="45000"/>
                <a:satMod val="135000"/>
              </a:schemeClr>
              <a:prstClr val="white"/>
            </a:duotone>
          </a:blip>
          <a:srcRect t="8706" b="10067"/>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E7806-A477-AF3C-87EC-EE0AF2056A78}"/>
              </a:ext>
            </a:extLst>
          </p:cNvPr>
          <p:cNvSpPr>
            <a:spLocks noGrp="1"/>
          </p:cNvSpPr>
          <p:nvPr>
            <p:ph type="title"/>
          </p:nvPr>
        </p:nvSpPr>
        <p:spPr>
          <a:xfrm>
            <a:off x="838200" y="365125"/>
            <a:ext cx="10515600" cy="1325563"/>
          </a:xfrm>
        </p:spPr>
        <p:txBody>
          <a:bodyPr>
            <a:normAutofit/>
          </a:bodyPr>
          <a:lstStyle/>
          <a:p>
            <a:r>
              <a:rPr lang="en-IE"/>
              <a:t>Introduction</a:t>
            </a:r>
          </a:p>
        </p:txBody>
      </p:sp>
      <p:graphicFrame>
        <p:nvGraphicFramePr>
          <p:cNvPr id="6" name="Content Placeholder 2">
            <a:extLst>
              <a:ext uri="{FF2B5EF4-FFF2-40B4-BE49-F238E27FC236}">
                <a16:creationId xmlns:a16="http://schemas.microsoft.com/office/drawing/2014/main" id="{C8C6DCF8-2F33-DC55-BDE0-567B29856432}"/>
              </a:ext>
            </a:extLst>
          </p:cNvPr>
          <p:cNvGraphicFramePr>
            <a:graphicFrameLocks noGrp="1"/>
          </p:cNvGraphicFramePr>
          <p:nvPr>
            <p:ph idx="1"/>
            <p:extLst>
              <p:ext uri="{D42A27DB-BD31-4B8C-83A1-F6EECF244321}">
                <p14:modId xmlns:p14="http://schemas.microsoft.com/office/powerpoint/2010/main" val="3898446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423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E"/>
              <a:t>Objectives</a:t>
            </a:r>
          </a:p>
        </p:txBody>
      </p:sp>
      <p:graphicFrame>
        <p:nvGraphicFramePr>
          <p:cNvPr id="5" name="Content Placeholder 2">
            <a:extLst>
              <a:ext uri="{FF2B5EF4-FFF2-40B4-BE49-F238E27FC236}">
                <a16:creationId xmlns:a16="http://schemas.microsoft.com/office/drawing/2014/main" id="{EA73FA54-352D-3A04-18C9-6B01AC12C5A9}"/>
              </a:ext>
            </a:extLst>
          </p:cNvPr>
          <p:cNvGraphicFramePr>
            <a:graphicFrameLocks noGrp="1"/>
          </p:cNvGraphicFramePr>
          <p:nvPr>
            <p:ph idx="1"/>
            <p:extLst>
              <p:ext uri="{D42A27DB-BD31-4B8C-83A1-F6EECF244321}">
                <p14:modId xmlns:p14="http://schemas.microsoft.com/office/powerpoint/2010/main" val="2445365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E"/>
              <a:t>Methodology</a:t>
            </a:r>
          </a:p>
        </p:txBody>
      </p:sp>
      <p:graphicFrame>
        <p:nvGraphicFramePr>
          <p:cNvPr id="22" name="Content Placeholder 3">
            <a:extLst>
              <a:ext uri="{FF2B5EF4-FFF2-40B4-BE49-F238E27FC236}">
                <a16:creationId xmlns:a16="http://schemas.microsoft.com/office/drawing/2014/main" id="{9C0B5D6A-82AD-1A20-EE79-1C4C79E3D8A7}"/>
              </a:ext>
            </a:extLst>
          </p:cNvPr>
          <p:cNvGraphicFramePr>
            <a:graphicFrameLocks noGrp="1"/>
          </p:cNvGraphicFramePr>
          <p:nvPr>
            <p:ph idx="1"/>
            <p:extLst>
              <p:ext uri="{D42A27DB-BD31-4B8C-83A1-F6EECF244321}">
                <p14:modId xmlns:p14="http://schemas.microsoft.com/office/powerpoint/2010/main" val="20052606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7188"/>
            <a:ext cx="10515600" cy="1133499"/>
          </a:xfrm>
        </p:spPr>
        <p:txBody>
          <a:bodyPr>
            <a:normAutofit/>
          </a:bodyPr>
          <a:lstStyle/>
          <a:p>
            <a:pPr algn="ctr"/>
            <a:r>
              <a:rPr lang="en-IE" sz="5200"/>
              <a:t>The Data: Iris Data Set</a:t>
            </a:r>
            <a:endParaRPr lang="en-IE" sz="5200" dirty="0"/>
          </a:p>
        </p:txBody>
      </p:sp>
      <p:graphicFrame>
        <p:nvGraphicFramePr>
          <p:cNvPr id="20" name="Content Placeholder 3">
            <a:extLst>
              <a:ext uri="{FF2B5EF4-FFF2-40B4-BE49-F238E27FC236}">
                <a16:creationId xmlns:a16="http://schemas.microsoft.com/office/drawing/2014/main" id="{46395173-4BEE-A4D5-0824-EDB1592E05A1}"/>
              </a:ext>
            </a:extLst>
          </p:cNvPr>
          <p:cNvGraphicFramePr>
            <a:graphicFrameLocks noGrp="1"/>
          </p:cNvGraphicFramePr>
          <p:nvPr>
            <p:ph idx="1"/>
            <p:extLst>
              <p:ext uri="{D42A27DB-BD31-4B8C-83A1-F6EECF244321}">
                <p14:modId xmlns:p14="http://schemas.microsoft.com/office/powerpoint/2010/main" val="397616174"/>
              </p:ext>
            </p:extLst>
          </p:nvPr>
        </p:nvGraphicFramePr>
        <p:xfrm>
          <a:off x="662152" y="1807779"/>
          <a:ext cx="10691648" cy="4369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37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0285" y="741391"/>
            <a:ext cx="3443514" cy="1616203"/>
          </a:xfrm>
        </p:spPr>
        <p:txBody>
          <a:bodyPr vert="horz" lIns="91440" tIns="45720" rIns="91440" bIns="45720" rtlCol="0" anchor="b">
            <a:normAutofit/>
          </a:bodyPr>
          <a:lstStyle/>
          <a:p>
            <a:r>
              <a:rPr lang="en-US" sz="3200" kern="1200">
                <a:solidFill>
                  <a:schemeClr val="tx1"/>
                </a:solidFill>
                <a:latin typeface="+mj-lt"/>
                <a:ea typeface="+mj-ea"/>
                <a:cs typeface="+mj-cs"/>
              </a:rPr>
              <a:t>Insights from Classical Model</a:t>
            </a:r>
          </a:p>
        </p:txBody>
      </p:sp>
      <p:pic>
        <p:nvPicPr>
          <p:cNvPr id="4" name="Picture 3" descr="A graph with blue bars&#10;&#10;Description automatically generated">
            <a:extLst>
              <a:ext uri="{FF2B5EF4-FFF2-40B4-BE49-F238E27FC236}">
                <a16:creationId xmlns:a16="http://schemas.microsoft.com/office/drawing/2014/main" id="{D1A19A64-B9F3-4F8A-90DE-3DAB521D7250}"/>
              </a:ext>
            </a:extLst>
          </p:cNvPr>
          <p:cNvPicPr>
            <a:picLocks noChangeAspect="1"/>
          </p:cNvPicPr>
          <p:nvPr/>
        </p:nvPicPr>
        <p:blipFill>
          <a:blip r:embed="rId3"/>
          <a:stretch>
            <a:fillRect/>
          </a:stretch>
        </p:blipFill>
        <p:spPr>
          <a:xfrm>
            <a:off x="787114" y="1176647"/>
            <a:ext cx="6449549" cy="4434064"/>
          </a:xfrm>
          <a:prstGeom prst="rect">
            <a:avLst/>
          </a:prstGeom>
        </p:spPr>
      </p:pic>
      <p:sp>
        <p:nvSpPr>
          <p:cNvPr id="3" name="TextBox 2">
            <a:extLst>
              <a:ext uri="{FF2B5EF4-FFF2-40B4-BE49-F238E27FC236}">
                <a16:creationId xmlns:a16="http://schemas.microsoft.com/office/drawing/2014/main" id="{F687E873-BDFA-8D61-F5B7-1DA6727B61B3}"/>
              </a:ext>
            </a:extLst>
          </p:cNvPr>
          <p:cNvSpPr txBox="1"/>
          <p:nvPr/>
        </p:nvSpPr>
        <p:spPr>
          <a:xfrm>
            <a:off x="7910285" y="2533476"/>
            <a:ext cx="3443514" cy="344783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Sepal Width and Petal Width are the most important features, removal causes greatest change in model accuracy.</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Removal of Sepal Length, Petal Length, had no effect on model performance.</a:t>
            </a:r>
          </a:p>
        </p:txBody>
      </p:sp>
      <p:grpSp>
        <p:nvGrpSpPr>
          <p:cNvPr id="9" name="Group 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985" y="1181100"/>
            <a:ext cx="4232239" cy="1104900"/>
          </a:xfrm>
        </p:spPr>
        <p:txBody>
          <a:bodyPr>
            <a:normAutofit fontScale="90000"/>
          </a:bodyPr>
          <a:lstStyle/>
          <a:p>
            <a:r>
              <a:rPr lang="en-IE" sz="5200" dirty="0"/>
              <a:t>Insights from Quantum Model</a:t>
            </a:r>
          </a:p>
        </p:txBody>
      </p:sp>
      <p:pic>
        <p:nvPicPr>
          <p:cNvPr id="6" name="Content Placeholder 5" descr="A graph with blue squares&#10;&#10;Description automatically generated">
            <a:extLst>
              <a:ext uri="{FF2B5EF4-FFF2-40B4-BE49-F238E27FC236}">
                <a16:creationId xmlns:a16="http://schemas.microsoft.com/office/drawing/2014/main" id="{4AA101CA-7D6A-C12C-3B24-688BBACAE220}"/>
              </a:ext>
            </a:extLst>
          </p:cNvPr>
          <p:cNvPicPr>
            <a:picLocks noGrp="1" noChangeAspect="1"/>
          </p:cNvPicPr>
          <p:nvPr>
            <p:ph idx="1"/>
          </p:nvPr>
        </p:nvPicPr>
        <p:blipFill>
          <a:blip r:embed="rId2"/>
          <a:stretch>
            <a:fillRect/>
          </a:stretch>
        </p:blipFill>
        <p:spPr>
          <a:xfrm>
            <a:off x="301682" y="822758"/>
            <a:ext cx="7553304" cy="5212484"/>
          </a:xfrm>
          <a:prstGeom prst="rect">
            <a:avLst/>
          </a:prstGeom>
        </p:spPr>
      </p:pic>
      <p:sp>
        <p:nvSpPr>
          <p:cNvPr id="9" name="TextBox 8">
            <a:extLst>
              <a:ext uri="{FF2B5EF4-FFF2-40B4-BE49-F238E27FC236}">
                <a16:creationId xmlns:a16="http://schemas.microsoft.com/office/drawing/2014/main" id="{6B7D5D6E-6F08-B38E-4B1D-44B5BC93A367}"/>
              </a:ext>
            </a:extLst>
          </p:cNvPr>
          <p:cNvSpPr txBox="1"/>
          <p:nvPr/>
        </p:nvSpPr>
        <p:spPr>
          <a:xfrm>
            <a:off x="7854984" y="2615978"/>
            <a:ext cx="4232239" cy="1754326"/>
          </a:xfrm>
          <a:prstGeom prst="rect">
            <a:avLst/>
          </a:prstGeom>
          <a:noFill/>
        </p:spPr>
        <p:txBody>
          <a:bodyPr wrap="square" rtlCol="0">
            <a:spAutoFit/>
          </a:bodyPr>
          <a:lstStyle/>
          <a:p>
            <a:pPr marL="285750" indent="-285750">
              <a:buFont typeface="Arial" panose="020B0604020202020204" pitchFamily="34" charset="0"/>
              <a:buChar char="•"/>
            </a:pPr>
            <a:r>
              <a:rPr lang="en-IE" dirty="0"/>
              <a:t>Removal of Sepal Length, Sepal Width, and Petal length actually increases accuracy.</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Only the removal of Petal Length causes a decrease in the model’s accuracy. </a:t>
            </a:r>
          </a:p>
        </p:txBody>
      </p:sp>
      <p:cxnSp>
        <p:nvCxnSpPr>
          <p:cNvPr id="11" name="Straight Connector 10">
            <a:extLst>
              <a:ext uri="{FF2B5EF4-FFF2-40B4-BE49-F238E27FC236}">
                <a16:creationId xmlns:a16="http://schemas.microsoft.com/office/drawing/2014/main" id="{98ED0294-CBDD-82EB-48B5-228467CD3E9E}"/>
              </a:ext>
            </a:extLst>
          </p:cNvPr>
          <p:cNvCxnSpPr/>
          <p:nvPr/>
        </p:nvCxnSpPr>
        <p:spPr>
          <a:xfrm>
            <a:off x="987576" y="1987329"/>
            <a:ext cx="6535973" cy="0"/>
          </a:xfrm>
          <a:prstGeom prst="line">
            <a:avLst/>
          </a:prstGeom>
          <a:ln w="539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86784"/>
            <a:ext cx="3411071" cy="5012342"/>
          </a:xfrm>
        </p:spPr>
        <p:txBody>
          <a:bodyPr anchor="ctr">
            <a:normAutofit/>
          </a:bodyPr>
          <a:lstStyle/>
          <a:p>
            <a:r>
              <a:rPr lang="en-IE" sz="3200"/>
              <a:t>Comparative Analysis</a:t>
            </a:r>
          </a:p>
        </p:txBody>
      </p:sp>
      <p:sp>
        <p:nvSpPr>
          <p:cNvPr id="53" name="Content Placeholder 3">
            <a:extLst>
              <a:ext uri="{FF2B5EF4-FFF2-40B4-BE49-F238E27FC236}">
                <a16:creationId xmlns:a16="http://schemas.microsoft.com/office/drawing/2014/main" id="{44248E07-DFE8-D2C7-5CB9-24669A1B9F7D}"/>
              </a:ext>
            </a:extLst>
          </p:cNvPr>
          <p:cNvSpPr>
            <a:spLocks noGrp="1"/>
          </p:cNvSpPr>
          <p:nvPr>
            <p:ph idx="1"/>
          </p:nvPr>
        </p:nvSpPr>
        <p:spPr>
          <a:xfrm>
            <a:off x="5348087" y="874365"/>
            <a:ext cx="5793134" cy="5038065"/>
          </a:xfrm>
        </p:spPr>
        <p:txBody>
          <a:bodyPr anchor="ctr">
            <a:normAutofit/>
          </a:bodyPr>
          <a:lstStyle/>
          <a:p>
            <a:r>
              <a:rPr lang="en-IE" sz="2000" b="1" i="0" u="none" strike="noStrike">
                <a:effectLst/>
                <a:latin typeface="Söhne"/>
              </a:rPr>
              <a:t>Quantum Sensitivity to Feature Reduction</a:t>
            </a:r>
            <a:r>
              <a:rPr lang="en-IE" sz="2000" b="0" i="0" u="none" strike="noStrike">
                <a:effectLst/>
                <a:latin typeface="Söhne"/>
              </a:rPr>
              <a:t>: The quantum model uniquely improved in performance with the removal of certain features (</a:t>
            </a:r>
            <a:r>
              <a:rPr lang="en-IE" sz="2000"/>
              <a:t>Sepal Length, Sepal Width, and Petal length </a:t>
            </a:r>
            <a:r>
              <a:rPr lang="en-IE" sz="2000" b="0" i="0" u="none" strike="noStrike">
                <a:effectLst/>
                <a:latin typeface="Söhne"/>
              </a:rPr>
              <a:t>)</a:t>
            </a:r>
          </a:p>
          <a:p>
            <a:r>
              <a:rPr lang="en-IE" sz="2000" b="1" i="0" u="none" strike="noStrike">
                <a:effectLst/>
                <a:latin typeface="Söhne"/>
              </a:rPr>
              <a:t>Critical Feature Identification</a:t>
            </a:r>
            <a:r>
              <a:rPr lang="en-IE" sz="2000" b="0" i="0" u="none" strike="noStrike">
                <a:effectLst/>
                <a:latin typeface="Söhne"/>
              </a:rPr>
              <a:t>: While both models highlight the importance of 'Petal Length', the quantum model's performance is more significantly impacted by its removal, indicating a difference in how quantum models weigh feature contributions.</a:t>
            </a:r>
          </a:p>
          <a:p>
            <a:endParaRPr lang="en-IE" sz="2000"/>
          </a:p>
        </p:txBody>
      </p:sp>
      <p:grpSp>
        <p:nvGrpSpPr>
          <p:cNvPr id="54" name="Group 53">
            <a:extLst>
              <a:ext uri="{FF2B5EF4-FFF2-40B4-BE49-F238E27FC236}">
                <a16:creationId xmlns:a16="http://schemas.microsoft.com/office/drawing/2014/main" id="{626842FA-90AD-EEBD-ABE0-E9EF9A5D14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5" name="Rectangle 54">
              <a:extLst>
                <a:ext uri="{FF2B5EF4-FFF2-40B4-BE49-F238E27FC236}">
                  <a16:creationId xmlns:a16="http://schemas.microsoft.com/office/drawing/2014/main" id="{EF621AD8-9B7B-4C37-1CB2-16C6A6AA7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46A872-CF51-D0BD-D9F3-500F32EEB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60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IE" sz="5200"/>
              <a:t>Future Directions</a:t>
            </a:r>
          </a:p>
        </p:txBody>
      </p:sp>
      <p:graphicFrame>
        <p:nvGraphicFramePr>
          <p:cNvPr id="5" name="Content Placeholder 2">
            <a:extLst>
              <a:ext uri="{FF2B5EF4-FFF2-40B4-BE49-F238E27FC236}">
                <a16:creationId xmlns:a16="http://schemas.microsoft.com/office/drawing/2014/main" id="{2D041A29-A2A2-9C73-BC06-7C3B99D8552C}"/>
              </a:ext>
            </a:extLst>
          </p:cNvPr>
          <p:cNvGraphicFramePr>
            <a:graphicFrameLocks noGrp="1"/>
          </p:cNvGraphicFramePr>
          <p:nvPr>
            <p:ph idx="1"/>
            <p:extLst>
              <p:ext uri="{D42A27DB-BD31-4B8C-83A1-F6EECF244321}">
                <p14:modId xmlns:p14="http://schemas.microsoft.com/office/powerpoint/2010/main" val="19691918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478</Words>
  <Application>Microsoft Macintosh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Introduction</vt:lpstr>
      <vt:lpstr>Objectives</vt:lpstr>
      <vt:lpstr>Methodology</vt:lpstr>
      <vt:lpstr>The Data: Iris Data Set</vt:lpstr>
      <vt:lpstr>Insights from Classical Model</vt:lpstr>
      <vt:lpstr>Insights from Quantum Model</vt:lpstr>
      <vt:lpstr>Comparative Analysis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Luke John Power (Umail)</dc:creator>
  <cp:lastModifiedBy>Luke John Power (Umail)</cp:lastModifiedBy>
  <cp:revision>1</cp:revision>
  <dcterms:created xsi:type="dcterms:W3CDTF">2024-02-25T17:54:58Z</dcterms:created>
  <dcterms:modified xsi:type="dcterms:W3CDTF">2024-02-26T11:04:58Z</dcterms:modified>
</cp:coreProperties>
</file>