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7" r:id="rId2"/>
    <p:sldId id="258" r:id="rId3"/>
    <p:sldId id="278" r:id="rId4"/>
    <p:sldId id="279" r:id="rId5"/>
    <p:sldId id="280" r:id="rId6"/>
    <p:sldId id="281" r:id="rId7"/>
    <p:sldId id="282" r:id="rId8"/>
    <p:sldId id="277" r:id="rId9"/>
    <p:sldId id="283" r:id="rId10"/>
    <p:sldId id="266" r:id="rId11"/>
    <p:sldId id="276" r:id="rId12"/>
    <p:sldId id="275" r:id="rId13"/>
    <p:sldId id="284" r:id="rId14"/>
    <p:sldId id="28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1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B3F0D9-0AD7-4D14-AAB8-DAAD73AE8640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49499D-3EB7-4D55-9013-E97AD85C6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846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3E18847-D085-40B2-BE91-B82835D86092}" type="slidenum">
              <a:rPr lang="en-US" altLang="en-US" smtClean="0">
                <a:solidFill>
                  <a:prstClr val="black"/>
                </a:solidFill>
              </a:rPr>
              <a:pPr/>
              <a:t>1</a:t>
            </a:fld>
            <a:endParaRPr lang="en-US" alt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748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3E18847-D085-40B2-BE91-B82835D86092}" type="slidenum">
              <a:rPr lang="en-US" altLang="en-US" smtClean="0">
                <a:solidFill>
                  <a:prstClr val="black"/>
                </a:solidFill>
              </a:rPr>
              <a:pPr/>
              <a:t>2</a:t>
            </a:fld>
            <a:endParaRPr lang="en-US" alt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958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3E18847-D085-40B2-BE91-B82835D86092}" type="slidenum">
              <a:rPr lang="en-US" altLang="en-US" smtClean="0">
                <a:solidFill>
                  <a:prstClr val="black"/>
                </a:solidFill>
              </a:rPr>
              <a:pPr/>
              <a:t>3</a:t>
            </a:fld>
            <a:endParaRPr lang="en-US" alt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104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3E18847-D085-40B2-BE91-B82835D86092}" type="slidenum">
              <a:rPr lang="en-US" altLang="en-US" smtClean="0">
                <a:solidFill>
                  <a:prstClr val="black"/>
                </a:solidFill>
              </a:rPr>
              <a:pPr/>
              <a:t>4</a:t>
            </a:fld>
            <a:endParaRPr lang="en-US" alt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243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3E18847-D085-40B2-BE91-B82835D86092}" type="slidenum">
              <a:rPr lang="en-US" altLang="en-US" smtClean="0">
                <a:solidFill>
                  <a:prstClr val="black"/>
                </a:solidFill>
              </a:rPr>
              <a:pPr/>
              <a:t>5</a:t>
            </a:fld>
            <a:endParaRPr lang="en-US" alt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756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3E18847-D085-40B2-BE91-B82835D86092}" type="slidenum">
              <a:rPr lang="en-US" altLang="en-US" smtClean="0">
                <a:solidFill>
                  <a:prstClr val="black"/>
                </a:solidFill>
              </a:rPr>
              <a:pPr/>
              <a:t>6</a:t>
            </a:fld>
            <a:endParaRPr lang="en-US" alt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002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3E18847-D085-40B2-BE91-B82835D86092}" type="slidenum">
              <a:rPr lang="en-US" altLang="en-US" smtClean="0">
                <a:solidFill>
                  <a:prstClr val="black"/>
                </a:solidFill>
              </a:rPr>
              <a:pPr/>
              <a:t>7</a:t>
            </a:fld>
            <a:endParaRPr lang="en-US" alt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244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3E18847-D085-40B2-BE91-B82835D86092}" type="slidenum">
              <a:rPr lang="en-US" altLang="en-US" smtClean="0">
                <a:solidFill>
                  <a:prstClr val="black"/>
                </a:solidFill>
              </a:rPr>
              <a:pPr/>
              <a:t>8</a:t>
            </a:fld>
            <a:endParaRPr lang="en-US" alt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98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3E18847-D085-40B2-BE91-B82835D86092}" type="slidenum">
              <a:rPr lang="en-US" altLang="en-US" smtClean="0">
                <a:solidFill>
                  <a:prstClr val="black"/>
                </a:solidFill>
              </a:rPr>
              <a:pPr/>
              <a:t>9</a:t>
            </a:fld>
            <a:endParaRPr lang="en-US" alt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252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B9FC38-F2D6-4F24-BDAA-854092E410FE}" type="datetime1">
              <a:rPr lang="en-US"/>
              <a:pPr>
                <a:defRPr/>
              </a:pPr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Filter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BA95FA-4A5B-4B25-89F7-98A43A46E2CC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622906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B201DF-C4A6-4594-ACB3-5C25FFC100D6}" type="datetime1">
              <a:rPr lang="en-US"/>
              <a:pPr>
                <a:defRPr/>
              </a:pPr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Filter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5AC74-8211-4C23-BD4C-21C36AA21D61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2838553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8604F-2FE6-466C-B62D-2509BC21A7AE}" type="datetime1">
              <a:rPr lang="en-US"/>
              <a:pPr>
                <a:defRPr/>
              </a:pPr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Filter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9BE1FB-9731-4828-9D4E-B5154198EDE0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2708167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>
                <a:latin typeface="Arial" pitchFamily="34" charset="0"/>
                <a:cs typeface="Arial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845156-0193-4BD4-9EBA-55FBED9357E6}" type="datetime1">
              <a:rPr lang="en-US"/>
              <a:pPr>
                <a:defRPr/>
              </a:pPr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Filter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5DD98C-5110-4D2D-BBDF-6A87A67D8AA8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1924498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0BD652-A57B-4909-B33C-E3EDF4A48AEC}" type="datetime1">
              <a:rPr lang="en-US"/>
              <a:pPr>
                <a:defRPr/>
              </a:pPr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Filter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98F4C4-DF58-4C43-8441-7B08D7D3D74F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117154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85254D-8E13-4DEA-916A-20A799635E87}" type="datetime1">
              <a:rPr lang="en-US"/>
              <a:pPr>
                <a:defRPr/>
              </a:pPr>
              <a:t>3/12/2024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Filter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4CABCB-FA91-4132-853C-4F7DCA2B51CD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506414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146677-D8B8-4698-8D16-5568122A8F3A}" type="datetime1">
              <a:rPr lang="en-US"/>
              <a:pPr>
                <a:defRPr/>
              </a:pPr>
              <a:t>3/12/2024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Filter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E6613D-DDBF-434D-8D4E-DFEC5F30D7D4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3045492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1BD24-589E-4538-82ED-A204964BF89E}" type="datetime1">
              <a:rPr lang="en-US"/>
              <a:pPr>
                <a:defRPr/>
              </a:pPr>
              <a:t>3/12/2024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Filter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6CFB8-98A0-4366-AAFC-C21441B669CC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330071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EBE4E-BBED-46B0-9077-D5C83ECFE1A3}" type="datetime1">
              <a:rPr lang="en-US"/>
              <a:pPr>
                <a:defRPr/>
              </a:pPr>
              <a:t>3/12/2024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Filter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F1A371-0CF4-4F8D-B6FC-86B89B274107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1585990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E634A-B622-43CB-B6AD-0118401005A1}" type="datetime1">
              <a:rPr lang="en-US"/>
              <a:pPr>
                <a:defRPr/>
              </a:pPr>
              <a:t>3/12/2024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Filter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B4C11-96D9-44BA-9882-1B0F6AABC739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4144828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5E89A3-A756-4A55-96DD-E214A5909233}" type="datetime1">
              <a:rPr lang="en-US"/>
              <a:pPr>
                <a:defRPr/>
              </a:pPr>
              <a:t>3/12/2024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Filter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91941E-3290-4D47-817B-3ABF838C99B3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799122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9905EFE-D8A4-432F-A80C-604A00AFA003}" type="datetime1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71800" y="6356350"/>
            <a:ext cx="3352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Filter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0BBBCA-E206-4D16-8234-40F2EDE36E48}" type="slidenum">
              <a:rPr lang="en-US" altLang="en-US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en-US">
                <a:latin typeface="Arial" panose="020B0604020202020204" pitchFamily="34" charset="0"/>
              </a:rPr>
              <a:t>/41</a:t>
            </a:r>
          </a:p>
        </p:txBody>
      </p:sp>
      <p:pic>
        <p:nvPicPr>
          <p:cNvPr id="1031" name="Picture 10" descr="logo05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00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2275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E155BF-673A-42C9-A18F-DDA65BC097A2}" type="slidenum">
              <a:rPr lang="en-US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r>
              <a:rPr lang="en-US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t>/41</a:t>
            </a:r>
          </a:p>
        </p:txBody>
      </p:sp>
      <p:sp>
        <p:nvSpPr>
          <p:cNvPr id="3075" name="Title 1"/>
          <p:cNvSpPr>
            <a:spLocks noGrp="1"/>
          </p:cNvSpPr>
          <p:nvPr>
            <p:ph type="ctrTitle"/>
          </p:nvPr>
        </p:nvSpPr>
        <p:spPr>
          <a:xfrm>
            <a:off x="304800" y="1676400"/>
            <a:ext cx="8534400" cy="2438400"/>
          </a:xfrm>
        </p:spPr>
        <p:txBody>
          <a:bodyPr/>
          <a:lstStyle/>
          <a:p>
            <a:pPr eaLnBrk="1" hangingPunct="1"/>
            <a:r>
              <a:rPr lang="en-US" altLang="en-US" sz="4000" smtClean="0">
                <a:latin typeface="Arial" panose="020B0604020202020204" pitchFamily="34" charset="0"/>
                <a:cs typeface="Arial" panose="020B0604020202020204" pitchFamily="34" charset="0"/>
              </a:rPr>
              <a:t>PRACTICAL IN CLASS</a:t>
            </a:r>
            <a:br>
              <a:rPr lang="en-US" altLang="en-US" sz="400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en-US" sz="4000" smtClean="0"/>
          </a:p>
        </p:txBody>
      </p:sp>
    </p:spTree>
    <p:extLst>
      <p:ext uri="{BB962C8B-B14F-4D97-AF65-F5344CB8AC3E}">
        <p14:creationId xmlns:p14="http://schemas.microsoft.com/office/powerpoint/2010/main" val="185511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3ABDD5-E7C2-40D8-921C-228BE5A5B021}" type="slidenum">
              <a:rPr lang="en-US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r>
              <a:rPr lang="en-US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t>/41</a:t>
            </a:r>
          </a:p>
        </p:txBody>
      </p:sp>
      <p:sp>
        <p:nvSpPr>
          <p:cNvPr id="11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en-US" smtClean="0">
                <a:latin typeface="Calibri" panose="020F0502020204030204" pitchFamily="34" charset="0"/>
              </a:rPr>
              <a:t>Question 1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7664"/>
            <a:ext cx="7600950" cy="32671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9" y="4524375"/>
            <a:ext cx="8553841" cy="202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43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3ABDD5-E7C2-40D8-921C-228BE5A5B021}" type="slidenum">
              <a:rPr lang="en-US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r>
              <a:rPr lang="en-US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t>/41</a:t>
            </a:r>
          </a:p>
        </p:txBody>
      </p:sp>
      <p:sp>
        <p:nvSpPr>
          <p:cNvPr id="11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altLang="en-US" smtClean="0">
                <a:latin typeface="Calibri" panose="020F0502020204030204" pitchFamily="34" charset="0"/>
              </a:rPr>
              <a:t>Question 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74" y="1168302"/>
            <a:ext cx="8801552" cy="37974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74" y="4965797"/>
            <a:ext cx="8801552" cy="180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2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3ABDD5-E7C2-40D8-921C-228BE5A5B021}" type="slidenum">
              <a:rPr lang="en-US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r>
              <a:rPr lang="en-US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t>/41</a:t>
            </a:r>
          </a:p>
        </p:txBody>
      </p:sp>
      <p:sp>
        <p:nvSpPr>
          <p:cNvPr id="11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altLang="en-US" smtClean="0">
                <a:latin typeface="Calibri" panose="020F0502020204030204" pitchFamily="34" charset="0"/>
              </a:rPr>
              <a:t>Question 3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25448"/>
            <a:ext cx="6540836" cy="29750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200525"/>
            <a:ext cx="8486775" cy="222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4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3ABDD5-E7C2-40D8-921C-228BE5A5B021}" type="slidenum">
              <a:rPr lang="en-US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r>
              <a:rPr lang="en-US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t>/41</a:t>
            </a:r>
          </a:p>
        </p:txBody>
      </p:sp>
      <p:sp>
        <p:nvSpPr>
          <p:cNvPr id="11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altLang="en-US" smtClean="0">
                <a:latin typeface="Calibri" panose="020F0502020204030204" pitchFamily="34" charset="0"/>
              </a:rPr>
              <a:t>Question 3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22" y="1158779"/>
            <a:ext cx="7887105" cy="37403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122" y="3708238"/>
            <a:ext cx="7741048" cy="314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34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3ABDD5-E7C2-40D8-921C-228BE5A5B021}" type="slidenum">
              <a:rPr lang="en-US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r>
              <a:rPr lang="en-US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t>/41</a:t>
            </a:r>
          </a:p>
        </p:txBody>
      </p:sp>
      <p:sp>
        <p:nvSpPr>
          <p:cNvPr id="11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altLang="en-US" smtClean="0">
                <a:latin typeface="Calibri" panose="020F0502020204030204" pitchFamily="34" charset="0"/>
              </a:rPr>
              <a:t>Question 3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00089"/>
            <a:ext cx="8001411" cy="19812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181350"/>
            <a:ext cx="6845652" cy="368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69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E155BF-673A-42C9-A18F-DDA65BC097A2}" type="slidenum">
              <a:rPr lang="en-US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r>
              <a:rPr lang="en-US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t>/41</a:t>
            </a:r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285750" y="600075"/>
            <a:ext cx="790575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03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E155BF-673A-42C9-A18F-DDA65BC097A2}" type="slidenum">
              <a:rPr lang="en-US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r>
              <a:rPr lang="en-US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t>/41</a:t>
            </a:r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" y="662940"/>
            <a:ext cx="7162800" cy="569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93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E155BF-673A-42C9-A18F-DDA65BC097A2}" type="slidenum">
              <a:rPr lang="en-US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r>
              <a:rPr lang="en-US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t>/41</a:t>
            </a:r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600200" y="528320"/>
            <a:ext cx="5943600" cy="580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02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E155BF-673A-42C9-A18F-DDA65BC097A2}" type="slidenum">
              <a:rPr lang="en-US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r>
              <a:rPr lang="en-US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t>/41</a:t>
            </a:r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028699" y="670560"/>
            <a:ext cx="6734175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72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E155BF-673A-42C9-A18F-DDA65BC097A2}" type="slidenum">
              <a:rPr lang="en-US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r>
              <a:rPr lang="en-US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t>/41</a:t>
            </a:r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809625" y="787400"/>
            <a:ext cx="7124700" cy="511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80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E155BF-673A-42C9-A18F-DDA65BC097A2}" type="slidenum">
              <a:rPr lang="en-US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r>
              <a:rPr lang="en-US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t>/41</a:t>
            </a:r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1600200" y="416877"/>
            <a:ext cx="5943600" cy="602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12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E155BF-673A-42C9-A18F-DDA65BC097A2}" type="slidenum">
              <a:rPr lang="en-US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r>
              <a:rPr lang="en-US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t>/41</a:t>
            </a:r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581025" y="625158"/>
            <a:ext cx="6962775" cy="4089718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581024" y="4887912"/>
            <a:ext cx="6962775" cy="126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91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E155BF-673A-42C9-A18F-DDA65BC097A2}" type="slidenum">
              <a:rPr lang="en-US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r>
              <a:rPr lang="en-US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t>/41</a:t>
            </a: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049654" y="450850"/>
            <a:ext cx="5865495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61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</TotalTime>
  <Words>36</Words>
  <Application>Microsoft Office PowerPoint</Application>
  <PresentationFormat>On-screen Show (4:3)</PresentationFormat>
  <Paragraphs>29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1_Office Theme</vt:lpstr>
      <vt:lpstr>PRACTICAL IN CLASS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 1</vt:lpstr>
      <vt:lpstr>Question 2</vt:lpstr>
      <vt:lpstr>Question 3</vt:lpstr>
      <vt:lpstr>Question 3</vt:lpstr>
      <vt:lpstr>Question 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IN CLASS</dc:title>
  <dc:creator>Admin</dc:creator>
  <cp:lastModifiedBy>Admin</cp:lastModifiedBy>
  <cp:revision>12</cp:revision>
  <dcterms:created xsi:type="dcterms:W3CDTF">2024-03-12T03:05:49Z</dcterms:created>
  <dcterms:modified xsi:type="dcterms:W3CDTF">2024-03-12T06:05:09Z</dcterms:modified>
</cp:coreProperties>
</file>