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6" r:id="rId3"/>
  </p:sldIdLst>
  <p:sldSz cx="6858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>
        <p:scale>
          <a:sx n="176" d="100"/>
          <a:sy n="176" d="100"/>
        </p:scale>
        <p:origin x="130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ED7C-872A-0D48-BDC4-8FF5B8F56CDB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FF2E-6B0E-FC44-BF81-2A8E067F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6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ED7C-872A-0D48-BDC4-8FF5B8F56CDB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FF2E-6B0E-FC44-BF81-2A8E067F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5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6"/>
            <a:ext cx="1478756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6"/>
            <a:ext cx="4350544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ED7C-872A-0D48-BDC4-8FF5B8F56CDB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FF2E-6B0E-FC44-BF81-2A8E067F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2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ED7C-872A-0D48-BDC4-8FF5B8F56CDB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FF2E-6B0E-FC44-BF81-2A8E067F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9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ED7C-872A-0D48-BDC4-8FF5B8F56CDB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FF2E-6B0E-FC44-BF81-2A8E067F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5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ED7C-872A-0D48-BDC4-8FF5B8F56CDB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FF2E-6B0E-FC44-BF81-2A8E067F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7"/>
            <a:ext cx="591502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ED7C-872A-0D48-BDC4-8FF5B8F56CDB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FF2E-6B0E-FC44-BF81-2A8E067F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2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ED7C-872A-0D48-BDC4-8FF5B8F56CDB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FF2E-6B0E-FC44-BF81-2A8E067F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6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ED7C-872A-0D48-BDC4-8FF5B8F56CDB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FF2E-6B0E-FC44-BF81-2A8E067F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1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4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ED7C-872A-0D48-BDC4-8FF5B8F56CDB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FF2E-6B0E-FC44-BF81-2A8E067F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4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ED7C-872A-0D48-BDC4-8FF5B8F56CDB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FF2E-6B0E-FC44-BF81-2A8E067F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7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90ED7C-872A-0D48-BDC4-8FF5B8F56CDB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BEFF2E-6B0E-FC44-BF81-2A8E067F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0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2D9BAE92-ED05-C0CE-D8FF-83B81EE1B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62" y="55203"/>
            <a:ext cx="5924490" cy="2468538"/>
          </a:xfrm>
        </p:spPr>
      </p:pic>
      <p:pic>
        <p:nvPicPr>
          <p:cNvPr id="7" name="Picture 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C888CAAC-19DE-899D-D525-A65540946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98" y="2119086"/>
            <a:ext cx="5924490" cy="246853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C9FF5EA0-BCD2-611C-E7CD-1FD157CF9567}"/>
              </a:ext>
            </a:extLst>
          </p:cNvPr>
          <p:cNvSpPr txBox="1">
            <a:spLocks/>
          </p:cNvSpPr>
          <p:nvPr/>
        </p:nvSpPr>
        <p:spPr>
          <a:xfrm>
            <a:off x="66764" y="98745"/>
            <a:ext cx="420768" cy="284024"/>
          </a:xfrm>
          <a:prstGeom prst="rect">
            <a:avLst/>
          </a:prstGeom>
        </p:spPr>
        <p:txBody>
          <a:bodyPr vert="horz" lIns="83128" tIns="41566" rIns="83128" bIns="41566" rtlCol="0">
            <a:normAutofit/>
          </a:bodyPr>
          <a:lstStyle>
            <a:lvl1pPr marL="182880" indent="-182880" algn="l" defTabSz="7315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182880" algn="l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182880" algn="l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182880" algn="l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182880" algn="l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182880" algn="l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182880" algn="l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64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9445596-46A2-DF15-A35E-C16649EBA5A6}"/>
              </a:ext>
            </a:extLst>
          </p:cNvPr>
          <p:cNvSpPr txBox="1">
            <a:spLocks/>
          </p:cNvSpPr>
          <p:nvPr/>
        </p:nvSpPr>
        <p:spPr>
          <a:xfrm>
            <a:off x="66764" y="2138575"/>
            <a:ext cx="420768" cy="284024"/>
          </a:xfrm>
          <a:prstGeom prst="rect">
            <a:avLst/>
          </a:prstGeom>
        </p:spPr>
        <p:txBody>
          <a:bodyPr vert="horz" lIns="83128" tIns="41566" rIns="83128" bIns="41566" rtlCol="0">
            <a:normAutofit/>
          </a:bodyPr>
          <a:lstStyle>
            <a:lvl1pPr marL="0" indent="0" algn="ctr" defTabSz="7315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64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204641B-FD52-88EC-9C74-ED81AF1B8042}"/>
              </a:ext>
            </a:extLst>
          </p:cNvPr>
          <p:cNvSpPr txBox="1">
            <a:spLocks/>
          </p:cNvSpPr>
          <p:nvPr/>
        </p:nvSpPr>
        <p:spPr>
          <a:xfrm rot="5400000">
            <a:off x="5783811" y="948614"/>
            <a:ext cx="1133246" cy="199892"/>
          </a:xfrm>
          <a:prstGeom prst="rect">
            <a:avLst/>
          </a:prstGeom>
          <a:solidFill>
            <a:schemeClr val="bg1"/>
          </a:solidFill>
        </p:spPr>
        <p:txBody>
          <a:bodyPr vert="horz" lIns="83128" tIns="41566" rIns="83128" bIns="41566" rtlCol="0">
            <a:normAutofit fontScale="92500" lnSpcReduction="10000"/>
          </a:bodyPr>
          <a:lstStyle>
            <a:lvl1pPr marL="0" indent="0" algn="ctr" defTabSz="7315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Dermatology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D2967FD-B3AF-7AC3-A815-B7AB4DFB4948}"/>
              </a:ext>
            </a:extLst>
          </p:cNvPr>
          <p:cNvSpPr txBox="1">
            <a:spLocks/>
          </p:cNvSpPr>
          <p:nvPr/>
        </p:nvSpPr>
        <p:spPr>
          <a:xfrm rot="5400000">
            <a:off x="5783811" y="3164942"/>
            <a:ext cx="1133246" cy="199892"/>
          </a:xfrm>
          <a:prstGeom prst="rect">
            <a:avLst/>
          </a:prstGeom>
          <a:solidFill>
            <a:schemeClr val="bg1"/>
          </a:solidFill>
        </p:spPr>
        <p:txBody>
          <a:bodyPr vert="horz" lIns="83128" tIns="41566" rIns="83128" bIns="41566" rtlCol="0">
            <a:normAutofit fontScale="92500" lnSpcReduction="10000"/>
          </a:bodyPr>
          <a:lstStyle>
            <a:lvl1pPr marL="0" indent="0" algn="ctr" defTabSz="7315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Radiology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B2D5583-84F0-EF5D-A77B-FB8537A1D6FD}"/>
              </a:ext>
            </a:extLst>
          </p:cNvPr>
          <p:cNvSpPr txBox="1">
            <a:spLocks/>
          </p:cNvSpPr>
          <p:nvPr/>
        </p:nvSpPr>
        <p:spPr>
          <a:xfrm>
            <a:off x="2718144" y="4049577"/>
            <a:ext cx="1065096" cy="184728"/>
          </a:xfrm>
          <a:prstGeom prst="rect">
            <a:avLst/>
          </a:prstGeom>
          <a:solidFill>
            <a:schemeClr val="bg1"/>
          </a:solidFill>
        </p:spPr>
        <p:txBody>
          <a:bodyPr vert="horz" lIns="83128" tIns="41566" rIns="83128" bIns="41566" rtlCol="0">
            <a:normAutofit/>
          </a:bodyPr>
          <a:lstStyle>
            <a:lvl1pPr marL="0" indent="0" algn="ctr" defTabSz="7315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36" dirty="0">
                <a:latin typeface="Arial" panose="020B0604020202020204" pitchFamily="34" charset="0"/>
                <a:cs typeface="Arial" panose="020B0604020202020204" pitchFamily="34" charset="0"/>
              </a:rPr>
              <a:t>Age Group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C3F7C5-E186-5F0B-DC59-CFA80ED296B2}"/>
              </a:ext>
            </a:extLst>
          </p:cNvPr>
          <p:cNvSpPr txBox="1">
            <a:spLocks/>
          </p:cNvSpPr>
          <p:nvPr/>
        </p:nvSpPr>
        <p:spPr>
          <a:xfrm>
            <a:off x="2990262" y="2547963"/>
            <a:ext cx="1065096" cy="184728"/>
          </a:xfrm>
          <a:prstGeom prst="rect">
            <a:avLst/>
          </a:prstGeom>
          <a:solidFill>
            <a:schemeClr val="bg1"/>
          </a:solidFill>
        </p:spPr>
        <p:txBody>
          <a:bodyPr vert="horz" lIns="83128" tIns="41566" rIns="83128" bIns="41566" rtlCol="0">
            <a:normAutofit/>
          </a:bodyPr>
          <a:lstStyle>
            <a:lvl1pPr marL="0" indent="0" algn="ctr" defTabSz="7315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36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A26074F-0137-3AE0-94D3-DEB8B4A61B6F}"/>
              </a:ext>
            </a:extLst>
          </p:cNvPr>
          <p:cNvSpPr txBox="1">
            <a:spLocks/>
          </p:cNvSpPr>
          <p:nvPr/>
        </p:nvSpPr>
        <p:spPr>
          <a:xfrm>
            <a:off x="2896452" y="1966374"/>
            <a:ext cx="1065096" cy="184728"/>
          </a:xfrm>
          <a:prstGeom prst="rect">
            <a:avLst/>
          </a:prstGeom>
          <a:solidFill>
            <a:schemeClr val="bg1"/>
          </a:solidFill>
        </p:spPr>
        <p:txBody>
          <a:bodyPr vert="horz" lIns="83128" tIns="41566" rIns="83128" bIns="41566" rtlCol="0">
            <a:normAutofit/>
          </a:bodyPr>
          <a:lstStyle>
            <a:lvl1pPr marL="0" indent="0" algn="ctr" defTabSz="7315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36" dirty="0">
                <a:latin typeface="Arial" panose="020B0604020202020204" pitchFamily="34" charset="0"/>
                <a:cs typeface="Arial" panose="020B0604020202020204" pitchFamily="34" charset="0"/>
              </a:rPr>
              <a:t>Skin Tone</a:t>
            </a:r>
          </a:p>
        </p:txBody>
      </p:sp>
    </p:spTree>
    <p:extLst>
      <p:ext uri="{BB962C8B-B14F-4D97-AF65-F5344CB8AC3E}">
        <p14:creationId xmlns:p14="http://schemas.microsoft.com/office/powerpoint/2010/main" val="139412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4F40CCB-D653-454A-E517-0614EB877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18"/>
          <a:stretch/>
        </p:blipFill>
        <p:spPr>
          <a:xfrm>
            <a:off x="103909" y="219770"/>
            <a:ext cx="6650182" cy="1410528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DF38EE60-75CA-8CC6-AB4B-D4255BA6B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84"/>
          <a:stretch/>
        </p:blipFill>
        <p:spPr>
          <a:xfrm>
            <a:off x="103909" y="1722661"/>
            <a:ext cx="6650182" cy="185407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2748E71-A4DF-B292-0DBF-73354A499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4" y="309748"/>
            <a:ext cx="420768" cy="284024"/>
          </a:xfrm>
        </p:spPr>
        <p:txBody>
          <a:bodyPr>
            <a:normAutofit/>
          </a:bodyPr>
          <a:lstStyle/>
          <a:p>
            <a:r>
              <a:rPr lang="en-US" sz="1364" b="1" dirty="0"/>
              <a:t>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6557A36-976D-DC04-391E-5719D7049F64}"/>
              </a:ext>
            </a:extLst>
          </p:cNvPr>
          <p:cNvSpPr txBox="1">
            <a:spLocks/>
          </p:cNvSpPr>
          <p:nvPr/>
        </p:nvSpPr>
        <p:spPr>
          <a:xfrm>
            <a:off x="11544" y="1611436"/>
            <a:ext cx="420768" cy="284024"/>
          </a:xfrm>
          <a:prstGeom prst="rect">
            <a:avLst/>
          </a:prstGeom>
        </p:spPr>
        <p:txBody>
          <a:bodyPr vert="horz" lIns="83128" tIns="41566" rIns="83128" bIns="41566" rtlCol="0">
            <a:normAutofit/>
          </a:bodyPr>
          <a:lstStyle>
            <a:lvl1pPr marL="0" indent="0" algn="ctr" defTabSz="7315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64" b="1" dirty="0"/>
              <a:t>B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FE3DFF0-FB9D-6DEB-FFB2-590FF54F2353}"/>
              </a:ext>
            </a:extLst>
          </p:cNvPr>
          <p:cNvSpPr txBox="1">
            <a:spLocks/>
          </p:cNvSpPr>
          <p:nvPr/>
        </p:nvSpPr>
        <p:spPr>
          <a:xfrm rot="5400000">
            <a:off x="6129180" y="871140"/>
            <a:ext cx="1065096" cy="184728"/>
          </a:xfrm>
          <a:prstGeom prst="rect">
            <a:avLst/>
          </a:prstGeom>
          <a:solidFill>
            <a:schemeClr val="bg1"/>
          </a:solidFill>
        </p:spPr>
        <p:txBody>
          <a:bodyPr vert="horz" lIns="83128" tIns="41566" rIns="83128" bIns="41566" rtlCol="0">
            <a:normAutofit fontScale="92500" lnSpcReduction="20000"/>
          </a:bodyPr>
          <a:lstStyle>
            <a:lvl1pPr marL="0" indent="0" algn="ctr" defTabSz="7315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Dermatology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5E14AB8-DAA6-3D22-B2C3-574B17867B39}"/>
              </a:ext>
            </a:extLst>
          </p:cNvPr>
          <p:cNvSpPr txBox="1">
            <a:spLocks/>
          </p:cNvSpPr>
          <p:nvPr/>
        </p:nvSpPr>
        <p:spPr>
          <a:xfrm rot="5400000">
            <a:off x="6122582" y="2147424"/>
            <a:ext cx="1065096" cy="184728"/>
          </a:xfrm>
          <a:prstGeom prst="rect">
            <a:avLst/>
          </a:prstGeom>
          <a:solidFill>
            <a:schemeClr val="bg1"/>
          </a:solidFill>
        </p:spPr>
        <p:txBody>
          <a:bodyPr vert="horz" lIns="83128" tIns="41566" rIns="83128" bIns="41566" rtlCol="0">
            <a:normAutofit fontScale="92500" lnSpcReduction="20000"/>
          </a:bodyPr>
          <a:lstStyle>
            <a:lvl1pPr marL="0" indent="0" algn="ctr" defTabSz="7315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Radiology</a:t>
            </a:r>
          </a:p>
        </p:txBody>
      </p:sp>
    </p:spTree>
    <p:extLst>
      <p:ext uri="{BB962C8B-B14F-4D97-AF65-F5344CB8AC3E}">
        <p14:creationId xmlns:p14="http://schemas.microsoft.com/office/powerpoint/2010/main" val="76183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13</Words>
  <Application>Microsoft Macintosh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Shah, Aashna</dc:creator>
  <cp:lastModifiedBy>Shah, Aashna</cp:lastModifiedBy>
  <cp:revision>1</cp:revision>
  <dcterms:created xsi:type="dcterms:W3CDTF">2024-04-05T00:59:01Z</dcterms:created>
  <dcterms:modified xsi:type="dcterms:W3CDTF">2024-04-05T02:58:17Z</dcterms:modified>
</cp:coreProperties>
</file>