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3886200" cy="5029200"/>
  <p:notesSz cx="6858000" cy="9144000"/>
  <p:defaultTextStyle>
    <a:defPPr>
      <a:defRPr lang="en-US"/>
    </a:defPPr>
    <a:lvl1pPr marL="0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1pPr>
    <a:lvl2pPr marL="213970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2pPr>
    <a:lvl3pPr marL="427939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3pPr>
    <a:lvl4pPr marL="641909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4pPr>
    <a:lvl5pPr marL="855878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5pPr>
    <a:lvl6pPr marL="1069848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6pPr>
    <a:lvl7pPr marL="1283818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7pPr>
    <a:lvl8pPr marL="1497787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8pPr>
    <a:lvl9pPr marL="1711757" algn="l" defTabSz="42793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0"/>
    <p:restoredTop sz="94671"/>
  </p:normalViewPr>
  <p:slideViewPr>
    <p:cSldViewPr snapToGrid="0" snapToObjects="1">
      <p:cViewPr varScale="1">
        <p:scale>
          <a:sx n="142" d="100"/>
          <a:sy n="142" d="100"/>
        </p:scale>
        <p:origin x="2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1D4AF-128D-4244-B16B-F6160F5AC65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B7273-7E62-0542-A3C0-7DE901EAA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84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B5640-B20C-F44D-A838-AA033480098E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81795-C65D-F24A-970A-758ACC3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1pPr>
    <a:lvl2pPr marL="213970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2pPr>
    <a:lvl3pPr marL="427939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3pPr>
    <a:lvl4pPr marL="641909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4pPr>
    <a:lvl5pPr marL="855878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5pPr>
    <a:lvl6pPr marL="1069848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6pPr>
    <a:lvl7pPr marL="1283818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7pPr>
    <a:lvl8pPr marL="1497787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8pPr>
    <a:lvl9pPr marL="1711757" algn="l" defTabSz="42793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81795-C65D-F24A-970A-758ACC30A0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0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" y="823066"/>
            <a:ext cx="3303270" cy="1750907"/>
          </a:xfrm>
        </p:spPr>
        <p:txBody>
          <a:bodyPr anchor="b"/>
          <a:lstStyle>
            <a:lvl1pPr algn="ctr"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775" y="2641495"/>
            <a:ext cx="2914650" cy="1214225"/>
          </a:xfrm>
        </p:spPr>
        <p:txBody>
          <a:bodyPr/>
          <a:lstStyle>
            <a:lvl1pPr marL="0" indent="0" algn="ctr">
              <a:buNone/>
              <a:defRPr sz="1020"/>
            </a:lvl1pPr>
            <a:lvl2pPr marL="194310" indent="0" algn="ctr">
              <a:buNone/>
              <a:defRPr sz="850"/>
            </a:lvl2pPr>
            <a:lvl3pPr marL="388620" indent="0" algn="ctr">
              <a:buNone/>
              <a:defRPr sz="765"/>
            </a:lvl3pPr>
            <a:lvl4pPr marL="582930" indent="0" algn="ctr">
              <a:buNone/>
              <a:defRPr sz="680"/>
            </a:lvl4pPr>
            <a:lvl5pPr marL="777240" indent="0" algn="ctr">
              <a:buNone/>
              <a:defRPr sz="680"/>
            </a:lvl5pPr>
            <a:lvl6pPr marL="971550" indent="0" algn="ctr">
              <a:buNone/>
              <a:defRPr sz="680"/>
            </a:lvl6pPr>
            <a:lvl7pPr marL="1165860" indent="0" algn="ctr">
              <a:buNone/>
              <a:defRPr sz="680"/>
            </a:lvl7pPr>
            <a:lvl8pPr marL="1360170" indent="0" algn="ctr">
              <a:buNone/>
              <a:defRPr sz="680"/>
            </a:lvl8pPr>
            <a:lvl9pPr marL="1554480" indent="0" algn="ctr">
              <a:buNone/>
              <a:defRPr sz="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CCE-5017-9648-888C-06DFACD931B8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DA08-1E35-2E48-870D-E30D40BE3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CCE-5017-9648-888C-06DFACD931B8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DA08-1E35-2E48-870D-E30D40BE3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1062" y="267758"/>
            <a:ext cx="837962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177" y="267758"/>
            <a:ext cx="2465308" cy="4262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CCE-5017-9648-888C-06DFACD931B8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DA08-1E35-2E48-870D-E30D40BE3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CCE-5017-9648-888C-06DFACD931B8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DA08-1E35-2E48-870D-E30D40BE3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52" y="1253809"/>
            <a:ext cx="3351848" cy="2092007"/>
          </a:xfrm>
        </p:spPr>
        <p:txBody>
          <a:bodyPr anchor="b"/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52" y="3365607"/>
            <a:ext cx="3351848" cy="1100137"/>
          </a:xfrm>
        </p:spPr>
        <p:txBody>
          <a:bodyPr/>
          <a:lstStyle>
            <a:lvl1pPr marL="0" indent="0">
              <a:buNone/>
              <a:defRPr sz="1020">
                <a:solidFill>
                  <a:schemeClr val="tx1"/>
                </a:solidFill>
              </a:defRPr>
            </a:lvl1pPr>
            <a:lvl2pPr marL="19431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2pPr>
            <a:lvl3pPr marL="388620" indent="0">
              <a:buNone/>
              <a:defRPr sz="765">
                <a:solidFill>
                  <a:schemeClr val="tx1">
                    <a:tint val="75000"/>
                  </a:schemeClr>
                </a:solidFill>
              </a:defRPr>
            </a:lvl3pPr>
            <a:lvl4pPr marL="58293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4pPr>
            <a:lvl5pPr marL="77724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5pPr>
            <a:lvl6pPr marL="97155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6pPr>
            <a:lvl7pPr marL="116586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7pPr>
            <a:lvl8pPr marL="136017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8pPr>
            <a:lvl9pPr marL="155448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CCE-5017-9648-888C-06DFACD931B8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DA08-1E35-2E48-870D-E30D40BE3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176" y="1338792"/>
            <a:ext cx="1651635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7389" y="1338792"/>
            <a:ext cx="1651635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CCE-5017-9648-888C-06DFACD931B8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DA08-1E35-2E48-870D-E30D40BE3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2" y="267759"/>
            <a:ext cx="3351848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683" y="1232853"/>
            <a:ext cx="1644045" cy="604202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310" indent="0">
              <a:buNone/>
              <a:defRPr sz="850" b="1"/>
            </a:lvl2pPr>
            <a:lvl3pPr marL="388620" indent="0">
              <a:buNone/>
              <a:defRPr sz="765" b="1"/>
            </a:lvl3pPr>
            <a:lvl4pPr marL="582930" indent="0">
              <a:buNone/>
              <a:defRPr sz="680" b="1"/>
            </a:lvl4pPr>
            <a:lvl5pPr marL="777240" indent="0">
              <a:buNone/>
              <a:defRPr sz="680" b="1"/>
            </a:lvl5pPr>
            <a:lvl6pPr marL="971550" indent="0">
              <a:buNone/>
              <a:defRPr sz="680" b="1"/>
            </a:lvl6pPr>
            <a:lvl7pPr marL="1165860" indent="0">
              <a:buNone/>
              <a:defRPr sz="680" b="1"/>
            </a:lvl7pPr>
            <a:lvl8pPr marL="1360170" indent="0">
              <a:buNone/>
              <a:defRPr sz="680" b="1"/>
            </a:lvl8pPr>
            <a:lvl9pPr marL="1554480" indent="0">
              <a:buNone/>
              <a:defRPr sz="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683" y="1837055"/>
            <a:ext cx="1644045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67389" y="1232853"/>
            <a:ext cx="1652141" cy="604202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310" indent="0">
              <a:buNone/>
              <a:defRPr sz="850" b="1"/>
            </a:lvl2pPr>
            <a:lvl3pPr marL="388620" indent="0">
              <a:buNone/>
              <a:defRPr sz="765" b="1"/>
            </a:lvl3pPr>
            <a:lvl4pPr marL="582930" indent="0">
              <a:buNone/>
              <a:defRPr sz="680" b="1"/>
            </a:lvl4pPr>
            <a:lvl5pPr marL="777240" indent="0">
              <a:buNone/>
              <a:defRPr sz="680" b="1"/>
            </a:lvl5pPr>
            <a:lvl6pPr marL="971550" indent="0">
              <a:buNone/>
              <a:defRPr sz="680" b="1"/>
            </a:lvl6pPr>
            <a:lvl7pPr marL="1165860" indent="0">
              <a:buNone/>
              <a:defRPr sz="680" b="1"/>
            </a:lvl7pPr>
            <a:lvl8pPr marL="1360170" indent="0">
              <a:buNone/>
              <a:defRPr sz="680" b="1"/>
            </a:lvl8pPr>
            <a:lvl9pPr marL="1554480" indent="0">
              <a:buNone/>
              <a:defRPr sz="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67389" y="1837055"/>
            <a:ext cx="1652141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CCE-5017-9648-888C-06DFACD931B8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DA08-1E35-2E48-870D-E30D40BE3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CCE-5017-9648-888C-06DFACD931B8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DA08-1E35-2E48-870D-E30D40BE3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CCE-5017-9648-888C-06DFACD931B8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DA08-1E35-2E48-870D-E30D40BE3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2" y="335280"/>
            <a:ext cx="1253401" cy="1173480"/>
          </a:xfrm>
        </p:spPr>
        <p:txBody>
          <a:bodyPr anchor="b"/>
          <a:lstStyle>
            <a:lvl1pPr>
              <a:defRPr sz="1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141" y="724113"/>
            <a:ext cx="1967389" cy="3573992"/>
          </a:xfrm>
        </p:spPr>
        <p:txBody>
          <a:bodyPr/>
          <a:lstStyle>
            <a:lvl1pPr>
              <a:defRPr sz="1360"/>
            </a:lvl1pPr>
            <a:lvl2pPr>
              <a:defRPr sz="1190"/>
            </a:lvl2pPr>
            <a:lvl3pPr>
              <a:defRPr sz="1020"/>
            </a:lvl3pPr>
            <a:lvl4pPr>
              <a:defRPr sz="850"/>
            </a:lvl4pPr>
            <a:lvl5pPr>
              <a:defRPr sz="850"/>
            </a:lvl5pPr>
            <a:lvl6pPr>
              <a:defRPr sz="850"/>
            </a:lvl6pPr>
            <a:lvl7pPr>
              <a:defRPr sz="850"/>
            </a:lvl7pPr>
            <a:lvl8pPr>
              <a:defRPr sz="850"/>
            </a:lvl8pPr>
            <a:lvl9pPr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682" y="1508760"/>
            <a:ext cx="1253401" cy="2795165"/>
          </a:xfrm>
        </p:spPr>
        <p:txBody>
          <a:bodyPr/>
          <a:lstStyle>
            <a:lvl1pPr marL="0" indent="0">
              <a:buNone/>
              <a:defRPr sz="680"/>
            </a:lvl1pPr>
            <a:lvl2pPr marL="194310" indent="0">
              <a:buNone/>
              <a:defRPr sz="595"/>
            </a:lvl2pPr>
            <a:lvl3pPr marL="388620" indent="0">
              <a:buNone/>
              <a:defRPr sz="510"/>
            </a:lvl3pPr>
            <a:lvl4pPr marL="582930" indent="0">
              <a:buNone/>
              <a:defRPr sz="425"/>
            </a:lvl4pPr>
            <a:lvl5pPr marL="777240" indent="0">
              <a:buNone/>
              <a:defRPr sz="425"/>
            </a:lvl5pPr>
            <a:lvl6pPr marL="971550" indent="0">
              <a:buNone/>
              <a:defRPr sz="425"/>
            </a:lvl6pPr>
            <a:lvl7pPr marL="1165860" indent="0">
              <a:buNone/>
              <a:defRPr sz="425"/>
            </a:lvl7pPr>
            <a:lvl8pPr marL="1360170" indent="0">
              <a:buNone/>
              <a:defRPr sz="425"/>
            </a:lvl8pPr>
            <a:lvl9pPr marL="1554480" indent="0">
              <a:buNone/>
              <a:defRPr sz="4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CCE-5017-9648-888C-06DFACD931B8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DA08-1E35-2E48-870D-E30D40BE3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2" y="335280"/>
            <a:ext cx="1253401" cy="1173480"/>
          </a:xfrm>
        </p:spPr>
        <p:txBody>
          <a:bodyPr anchor="b"/>
          <a:lstStyle>
            <a:lvl1pPr>
              <a:defRPr sz="1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2141" y="724113"/>
            <a:ext cx="1967389" cy="3573992"/>
          </a:xfrm>
        </p:spPr>
        <p:txBody>
          <a:bodyPr anchor="t"/>
          <a:lstStyle>
            <a:lvl1pPr marL="0" indent="0">
              <a:buNone/>
              <a:defRPr sz="1360"/>
            </a:lvl1pPr>
            <a:lvl2pPr marL="194310" indent="0">
              <a:buNone/>
              <a:defRPr sz="1190"/>
            </a:lvl2pPr>
            <a:lvl3pPr marL="388620" indent="0">
              <a:buNone/>
              <a:defRPr sz="1020"/>
            </a:lvl3pPr>
            <a:lvl4pPr marL="582930" indent="0">
              <a:buNone/>
              <a:defRPr sz="850"/>
            </a:lvl4pPr>
            <a:lvl5pPr marL="777240" indent="0">
              <a:buNone/>
              <a:defRPr sz="850"/>
            </a:lvl5pPr>
            <a:lvl6pPr marL="971550" indent="0">
              <a:buNone/>
              <a:defRPr sz="850"/>
            </a:lvl6pPr>
            <a:lvl7pPr marL="1165860" indent="0">
              <a:buNone/>
              <a:defRPr sz="850"/>
            </a:lvl7pPr>
            <a:lvl8pPr marL="1360170" indent="0">
              <a:buNone/>
              <a:defRPr sz="850"/>
            </a:lvl8pPr>
            <a:lvl9pPr marL="1554480" indent="0">
              <a:buNone/>
              <a:defRPr sz="8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682" y="1508760"/>
            <a:ext cx="1253401" cy="2795165"/>
          </a:xfrm>
        </p:spPr>
        <p:txBody>
          <a:bodyPr/>
          <a:lstStyle>
            <a:lvl1pPr marL="0" indent="0">
              <a:buNone/>
              <a:defRPr sz="680"/>
            </a:lvl1pPr>
            <a:lvl2pPr marL="194310" indent="0">
              <a:buNone/>
              <a:defRPr sz="595"/>
            </a:lvl2pPr>
            <a:lvl3pPr marL="388620" indent="0">
              <a:buNone/>
              <a:defRPr sz="510"/>
            </a:lvl3pPr>
            <a:lvl4pPr marL="582930" indent="0">
              <a:buNone/>
              <a:defRPr sz="425"/>
            </a:lvl4pPr>
            <a:lvl5pPr marL="777240" indent="0">
              <a:buNone/>
              <a:defRPr sz="425"/>
            </a:lvl5pPr>
            <a:lvl6pPr marL="971550" indent="0">
              <a:buNone/>
              <a:defRPr sz="425"/>
            </a:lvl6pPr>
            <a:lvl7pPr marL="1165860" indent="0">
              <a:buNone/>
              <a:defRPr sz="425"/>
            </a:lvl7pPr>
            <a:lvl8pPr marL="1360170" indent="0">
              <a:buNone/>
              <a:defRPr sz="425"/>
            </a:lvl8pPr>
            <a:lvl9pPr marL="1554480" indent="0">
              <a:buNone/>
              <a:defRPr sz="4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CCE-5017-9648-888C-06DFACD931B8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DA08-1E35-2E48-870D-E30D40BE3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176" y="267759"/>
            <a:ext cx="3351848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6" y="1338792"/>
            <a:ext cx="3351848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176" y="4661325"/>
            <a:ext cx="87439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1FCCE-5017-9648-888C-06DFACD931B8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7304" y="4661325"/>
            <a:ext cx="131159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4629" y="4661325"/>
            <a:ext cx="87439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8DA08-1E35-2E48-870D-E30D40BE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8620" rtl="0" eaLnBrk="1" latinLnBrk="0" hangingPunct="1">
        <a:lnSpc>
          <a:spcPct val="90000"/>
        </a:lnSpc>
        <a:spcBef>
          <a:spcPct val="0"/>
        </a:spcBef>
        <a:buNone/>
        <a:defRPr sz="18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155" indent="-97155" algn="l" defTabSz="38862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48577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8008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87439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106870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26301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45732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65163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1pPr>
      <a:lvl2pPr marL="19431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2pPr>
      <a:lvl3pPr marL="38862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3pPr>
      <a:lvl4pPr marL="58293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97155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36017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4907" y="424854"/>
            <a:ext cx="2057400" cy="1259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>
              <a:schemeClr val="accent1"/>
            </a:glow>
            <a:outerShdw blurRad="101600" dist="114300" dir="2040000" sx="93000" sy="93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0000"/>
                </a:solidFill>
                <a:effectLst/>
                <a:latin typeface="Tangerine" charset="0"/>
                <a:ea typeface="Calibri" charset="0"/>
                <a:cs typeface="Times New Roman" charset="0"/>
              </a:rPr>
              <a:t>Register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charset="0"/>
                <a:cs typeface="Times New Roman" charset="0"/>
              </a:rPr>
              <a:t>Upload photos and tell us a little bit about yourself.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4907" y="1821906"/>
            <a:ext cx="2057400" cy="1259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>
              <a:schemeClr val="accent1"/>
            </a:glow>
            <a:outerShdw blurRad="101600" dist="114300" dir="2040000" sx="93000" sy="93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srgbClr val="000000"/>
                </a:solidFill>
                <a:effectLst/>
                <a:latin typeface="Tangerine" charset="0"/>
                <a:ea typeface="Calibri" charset="0"/>
                <a:cs typeface="Times New Roman" charset="0"/>
              </a:rPr>
              <a:t>Book</a:t>
            </a:r>
            <a:endParaRPr lang="en-US" sz="120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 charset="0"/>
                <a:cs typeface="Times New Roman" charset="0"/>
              </a:rPr>
              <a:t>Free to join. We take a 10% cut, the rest is yours!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4272" y="3218958"/>
            <a:ext cx="2058035" cy="1259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>
              <a:schemeClr val="accent1"/>
            </a:glow>
            <a:outerShdw blurRad="101600" dist="114300" dir="2040000" sx="93000" sy="93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srgbClr val="000000"/>
                </a:solidFill>
                <a:effectLst/>
                <a:latin typeface="Tangerine" charset="0"/>
                <a:ea typeface="Calibri" charset="0"/>
                <a:cs typeface="Times New Roman" charset="0"/>
              </a:rPr>
              <a:t>Shoot</a:t>
            </a:r>
            <a:endParaRPr lang="en-US" sz="120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 charset="0"/>
                <a:cs typeface="Times New Roman" charset="0"/>
              </a:rPr>
              <a:t>Meet couples and spend your time doing what you love!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775849" y="996779"/>
            <a:ext cx="573071" cy="30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 charset="0"/>
                <a:cs typeface="Times New Roman" charset="0"/>
              </a:rPr>
              <a:t>.com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23405" y="2079716"/>
            <a:ext cx="3347720" cy="10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8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4907" y="424854"/>
            <a:ext cx="2057400" cy="1259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>
              <a:schemeClr val="accent1"/>
            </a:glow>
            <a:outerShdw blurRad="101600" dist="114300" dir="2040000" sx="93000" sy="93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0000"/>
                </a:solidFill>
                <a:effectLst/>
                <a:latin typeface="Tangerine" charset="0"/>
                <a:ea typeface="Calibri" charset="0"/>
                <a:cs typeface="Times New Roman" charset="0"/>
              </a:rPr>
              <a:t>Register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charset="0"/>
                <a:cs typeface="Times New Roman" charset="0"/>
              </a:rPr>
              <a:t>Upload photos and tell us a little bit about yourself.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4907" y="1821906"/>
            <a:ext cx="2057400" cy="1259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>
              <a:schemeClr val="accent1"/>
            </a:glow>
            <a:outerShdw blurRad="101600" dist="114300" dir="2040000" sx="93000" sy="93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srgbClr val="000000"/>
                </a:solidFill>
                <a:effectLst/>
                <a:latin typeface="Tangerine" charset="0"/>
                <a:ea typeface="Calibri" charset="0"/>
                <a:cs typeface="Times New Roman" charset="0"/>
              </a:rPr>
              <a:t>Book</a:t>
            </a:r>
            <a:endParaRPr lang="en-US" sz="120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 charset="0"/>
                <a:cs typeface="Times New Roman" charset="0"/>
              </a:rPr>
              <a:t>Free to join. We take a 10% cut, the rest is yours!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4272" y="3218958"/>
            <a:ext cx="2058035" cy="1259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>
              <a:schemeClr val="accent1"/>
            </a:glow>
            <a:outerShdw blurRad="101600" dist="114300" dir="2040000" sx="93000" sy="93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srgbClr val="000000"/>
                </a:solidFill>
                <a:effectLst/>
                <a:latin typeface="Tangerine" charset="0"/>
                <a:ea typeface="Calibri" charset="0"/>
                <a:cs typeface="Times New Roman" charset="0"/>
              </a:rPr>
              <a:t>Shoot</a:t>
            </a:r>
            <a:endParaRPr lang="en-US" sz="120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 charset="0"/>
                <a:cs typeface="Times New Roman" charset="0"/>
              </a:rPr>
              <a:t>Meet couples and spend your time doing what you love!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775849" y="996779"/>
            <a:ext cx="573071" cy="30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 charset="0"/>
                <a:cs typeface="Times New Roman" charset="0"/>
              </a:rPr>
              <a:t>.com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23405" y="2079716"/>
            <a:ext cx="3347720" cy="10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4907" y="424854"/>
            <a:ext cx="2057400" cy="1259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>
              <a:schemeClr val="accent1"/>
            </a:glow>
            <a:outerShdw blurRad="101600" dist="114300" dir="2040000" sx="93000" sy="93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0000"/>
                </a:solidFill>
                <a:effectLst/>
                <a:latin typeface="Tangerine" charset="0"/>
                <a:ea typeface="Calibri" charset="0"/>
                <a:cs typeface="Times New Roman" charset="0"/>
              </a:rPr>
              <a:t>Register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charset="0"/>
                <a:cs typeface="Times New Roman" charset="0"/>
              </a:rPr>
              <a:t>Upload photos and tell us a little bit about yourself.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4907" y="1821906"/>
            <a:ext cx="2057400" cy="1259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>
              <a:schemeClr val="accent1"/>
            </a:glow>
            <a:outerShdw blurRad="101600" dist="114300" dir="2040000" sx="93000" sy="93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srgbClr val="000000"/>
                </a:solidFill>
                <a:effectLst/>
                <a:latin typeface="Tangerine" charset="0"/>
                <a:ea typeface="Calibri" charset="0"/>
                <a:cs typeface="Times New Roman" charset="0"/>
              </a:rPr>
              <a:t>Book</a:t>
            </a:r>
            <a:endParaRPr lang="en-US" sz="120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 charset="0"/>
                <a:cs typeface="Times New Roman" charset="0"/>
              </a:rPr>
              <a:t>Free to join. We take a 10% cut, the rest is yours!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4272" y="3218958"/>
            <a:ext cx="2058035" cy="1259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>
              <a:schemeClr val="accent1"/>
            </a:glow>
            <a:outerShdw blurRad="101600" dist="114300" dir="2040000" sx="93000" sy="93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srgbClr val="000000"/>
                </a:solidFill>
                <a:effectLst/>
                <a:latin typeface="Tangerine" charset="0"/>
                <a:ea typeface="Calibri" charset="0"/>
                <a:cs typeface="Times New Roman" charset="0"/>
              </a:rPr>
              <a:t>Shoot</a:t>
            </a:r>
            <a:endParaRPr lang="en-US" sz="120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 charset="0"/>
                <a:cs typeface="Times New Roman" charset="0"/>
              </a:rPr>
              <a:t>Meet couples and spend your time doing what you love!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775849" y="996779"/>
            <a:ext cx="573071" cy="30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 charset="0"/>
                <a:cs typeface="Times New Roman" charset="0"/>
              </a:rPr>
              <a:t>.com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23405" y="2079716"/>
            <a:ext cx="3347720" cy="10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3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4907" y="424854"/>
            <a:ext cx="2057400" cy="1259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>
              <a:schemeClr val="accent1"/>
            </a:glow>
            <a:outerShdw blurRad="101600" dist="114300" dir="2040000" sx="93000" sy="93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0000"/>
                </a:solidFill>
                <a:effectLst/>
                <a:latin typeface="Tangerine" charset="0"/>
                <a:ea typeface="Calibri" charset="0"/>
                <a:cs typeface="Times New Roman" charset="0"/>
              </a:rPr>
              <a:t>Register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charset="0"/>
                <a:cs typeface="Times New Roman" charset="0"/>
              </a:rPr>
              <a:t>Upload photos and tell us a little bit about yourself.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4907" y="1821906"/>
            <a:ext cx="2057400" cy="1259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>
              <a:schemeClr val="accent1"/>
            </a:glow>
            <a:outerShdw blurRad="101600" dist="114300" dir="2040000" sx="93000" sy="93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srgbClr val="000000"/>
                </a:solidFill>
                <a:effectLst/>
                <a:latin typeface="Tangerine" charset="0"/>
                <a:ea typeface="Calibri" charset="0"/>
                <a:cs typeface="Times New Roman" charset="0"/>
              </a:rPr>
              <a:t>Book</a:t>
            </a:r>
            <a:endParaRPr lang="en-US" sz="120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 charset="0"/>
                <a:cs typeface="Times New Roman" charset="0"/>
              </a:rPr>
              <a:t>Free to join. We take a 10% cut, the rest is yours!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4272" y="3218958"/>
            <a:ext cx="2058035" cy="1259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>
              <a:schemeClr val="accent1"/>
            </a:glow>
            <a:outerShdw blurRad="101600" dist="114300" dir="2040000" sx="93000" sy="93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srgbClr val="000000"/>
                </a:solidFill>
                <a:effectLst/>
                <a:latin typeface="Tangerine" charset="0"/>
                <a:ea typeface="Calibri" charset="0"/>
                <a:cs typeface="Times New Roman" charset="0"/>
              </a:rPr>
              <a:t>Shoot</a:t>
            </a:r>
            <a:endParaRPr lang="en-US" sz="1200">
              <a:effectLst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 charset="0"/>
                <a:cs typeface="Times New Roman" charset="0"/>
              </a:rPr>
              <a:t>Meet couples and spend your time doing what you love!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775849" y="996779"/>
            <a:ext cx="573071" cy="30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ea typeface="Calibri" charset="0"/>
                <a:cs typeface="Times New Roman" charset="0"/>
              </a:rPr>
              <a:t>.com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23405" y="2079716"/>
            <a:ext cx="3347720" cy="10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</TotalTime>
  <Words>173</Words>
  <Application>Microsoft Macintosh PowerPoint</Application>
  <PresentationFormat>Custom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Tangerine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Schlangen</dc:creator>
  <cp:lastModifiedBy>Luke Schlangen</cp:lastModifiedBy>
  <cp:revision>5</cp:revision>
  <cp:lastPrinted>2017-09-06T23:34:41Z</cp:lastPrinted>
  <dcterms:created xsi:type="dcterms:W3CDTF">2017-09-06T23:21:01Z</dcterms:created>
  <dcterms:modified xsi:type="dcterms:W3CDTF">2017-09-07T19:38:25Z</dcterms:modified>
</cp:coreProperties>
</file>