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708" y="14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2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1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AFCE-6A64-49DC-A42F-4049A85E33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AFCE-6A64-49DC-A42F-4049A85E335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1300-D3DE-4A7F-B886-3561EACAC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5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68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8"/>
          </a:p>
        </p:txBody>
      </p:sp>
      <p:sp>
        <p:nvSpPr>
          <p:cNvPr id="5" name="직사각형 4"/>
          <p:cNvSpPr/>
          <p:nvPr/>
        </p:nvSpPr>
        <p:spPr>
          <a:xfrm>
            <a:off x="0" y="810089"/>
            <a:ext cx="9906000" cy="31949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8"/>
          </a:p>
        </p:txBody>
      </p:sp>
      <p:sp>
        <p:nvSpPr>
          <p:cNvPr id="6" name="직사각형 5"/>
          <p:cNvSpPr/>
          <p:nvPr/>
        </p:nvSpPr>
        <p:spPr>
          <a:xfrm>
            <a:off x="176107" y="184913"/>
            <a:ext cx="1426464" cy="316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 smtClean="0"/>
              <a:t>&lt;</a:t>
            </a:r>
            <a:r>
              <a:rPr lang="en-US" altLang="ko-KR" sz="1878" dirty="0" err="1" smtClean="0"/>
              <a:t>img</a:t>
            </a:r>
            <a:r>
              <a:rPr lang="en-US" altLang="ko-KR" sz="1878" dirty="0" smtClean="0"/>
              <a:t>&gt;Logo</a:t>
            </a:r>
            <a:endParaRPr lang="ko-KR" altLang="en-US" sz="1878" dirty="0"/>
          </a:p>
        </p:txBody>
      </p:sp>
      <p:sp>
        <p:nvSpPr>
          <p:cNvPr id="7" name="직사각형 6"/>
          <p:cNvSpPr/>
          <p:nvPr/>
        </p:nvSpPr>
        <p:spPr>
          <a:xfrm>
            <a:off x="6612630" y="184913"/>
            <a:ext cx="1391602" cy="316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/>
              <a:t>ID/PW</a:t>
            </a:r>
            <a:endParaRPr lang="ko-KR" altLang="en-US" sz="1878" dirty="0"/>
          </a:p>
        </p:txBody>
      </p:sp>
      <p:sp>
        <p:nvSpPr>
          <p:cNvPr id="8" name="직사각형 7"/>
          <p:cNvSpPr/>
          <p:nvPr/>
        </p:nvSpPr>
        <p:spPr>
          <a:xfrm>
            <a:off x="8259315" y="184913"/>
            <a:ext cx="1391602" cy="316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/>
              <a:t>Search</a:t>
            </a:r>
            <a:endParaRPr lang="ko-KR" altLang="en-US" sz="1878" dirty="0"/>
          </a:p>
        </p:txBody>
      </p:sp>
      <p:sp>
        <p:nvSpPr>
          <p:cNvPr id="9" name="직사각형 8"/>
          <p:cNvSpPr/>
          <p:nvPr/>
        </p:nvSpPr>
        <p:spPr>
          <a:xfrm>
            <a:off x="1770085" y="184913"/>
            <a:ext cx="4709532" cy="316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>
                <a:solidFill>
                  <a:schemeClr val="tx1"/>
                </a:solidFill>
              </a:rPr>
              <a:t>Navigation</a:t>
            </a:r>
            <a:endParaRPr lang="ko-KR" altLang="en-US" sz="1878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559114" y="0"/>
            <a:ext cx="1391602" cy="686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>
                <a:solidFill>
                  <a:schemeClr val="tx1"/>
                </a:solidFill>
              </a:rPr>
              <a:t>Header</a:t>
            </a:r>
            <a:endParaRPr lang="ko-KR" altLang="en-US" sz="1878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559114" y="810090"/>
            <a:ext cx="1391602" cy="31949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>
                <a:solidFill>
                  <a:schemeClr val="tx1"/>
                </a:solidFill>
              </a:rPr>
              <a:t>Main</a:t>
            </a:r>
            <a:endParaRPr lang="ko-KR" altLang="en-US" sz="1878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559114" y="4189983"/>
            <a:ext cx="1391602" cy="26680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>
                <a:solidFill>
                  <a:schemeClr val="tx1"/>
                </a:solidFill>
              </a:rPr>
              <a:t>Footer</a:t>
            </a:r>
            <a:endParaRPr lang="ko-KR" altLang="en-US" sz="1878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4189984"/>
            <a:ext cx="9906000" cy="26680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78"/>
          </a:p>
        </p:txBody>
      </p:sp>
      <p:sp>
        <p:nvSpPr>
          <p:cNvPr id="14" name="직사각형 13"/>
          <p:cNvSpPr/>
          <p:nvPr/>
        </p:nvSpPr>
        <p:spPr>
          <a:xfrm>
            <a:off x="176107" y="6329678"/>
            <a:ext cx="9474810" cy="3434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/>
              <a:t>&amp;copy 2022 Company | Site Map | Privacy | </a:t>
            </a:r>
            <a:endParaRPr lang="ko-KR" altLang="en-US" sz="1878" dirty="0"/>
          </a:p>
        </p:txBody>
      </p:sp>
      <p:sp>
        <p:nvSpPr>
          <p:cNvPr id="15" name="직사각형 14"/>
          <p:cNvSpPr/>
          <p:nvPr/>
        </p:nvSpPr>
        <p:spPr>
          <a:xfrm>
            <a:off x="475490" y="4542198"/>
            <a:ext cx="1461685" cy="4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0" dirty="0" smtClean="0"/>
              <a:t>&lt;h3&gt;What’s </a:t>
            </a:r>
            <a:r>
              <a:rPr lang="en-US" altLang="ko-KR" sz="1590" dirty="0"/>
              <a:t>New</a:t>
            </a:r>
            <a:endParaRPr lang="ko-KR" altLang="en-US" sz="1590" dirty="0"/>
          </a:p>
        </p:txBody>
      </p:sp>
      <p:sp>
        <p:nvSpPr>
          <p:cNvPr id="16" name="직사각형 15"/>
          <p:cNvSpPr/>
          <p:nvPr/>
        </p:nvSpPr>
        <p:spPr>
          <a:xfrm>
            <a:off x="2845563" y="4542198"/>
            <a:ext cx="1461685" cy="4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90"/>
          </a:p>
        </p:txBody>
      </p:sp>
      <p:sp>
        <p:nvSpPr>
          <p:cNvPr id="17" name="직사각형 16"/>
          <p:cNvSpPr/>
          <p:nvPr/>
        </p:nvSpPr>
        <p:spPr>
          <a:xfrm>
            <a:off x="5215635" y="4542198"/>
            <a:ext cx="1461685" cy="4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90"/>
          </a:p>
        </p:txBody>
      </p:sp>
      <p:sp>
        <p:nvSpPr>
          <p:cNvPr id="18" name="직사각형 17"/>
          <p:cNvSpPr/>
          <p:nvPr/>
        </p:nvSpPr>
        <p:spPr>
          <a:xfrm>
            <a:off x="7585710" y="4542198"/>
            <a:ext cx="1461685" cy="4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0"/>
              <a:t>w</a:t>
            </a:r>
            <a:endParaRPr lang="ko-KR" altLang="en-US" sz="1590"/>
          </a:p>
        </p:txBody>
      </p:sp>
      <p:sp>
        <p:nvSpPr>
          <p:cNvPr id="19" name="직사각형 18"/>
          <p:cNvSpPr/>
          <p:nvPr/>
        </p:nvSpPr>
        <p:spPr>
          <a:xfrm>
            <a:off x="475490" y="5220211"/>
            <a:ext cx="1461685" cy="92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590" dirty="0" smtClean="0"/>
              <a:t>&lt;</a:t>
            </a:r>
            <a:r>
              <a:rPr lang="en-US" altLang="ko-KR" sz="1590" dirty="0" err="1" smtClean="0"/>
              <a:t>ul</a:t>
            </a:r>
            <a:r>
              <a:rPr lang="en-US" altLang="ko-KR" sz="1590" dirty="0" smtClean="0"/>
              <a:t>&gt;</a:t>
            </a:r>
          </a:p>
          <a:p>
            <a:r>
              <a:rPr lang="en-US" altLang="ko-KR" sz="1590" dirty="0" smtClean="0"/>
              <a:t>  &lt;li&gt;</a:t>
            </a:r>
          </a:p>
          <a:p>
            <a:r>
              <a:rPr lang="en-US" altLang="ko-KR" sz="1590" dirty="0" smtClean="0"/>
              <a:t>  &lt;li&gt;</a:t>
            </a:r>
            <a:endParaRPr lang="ko-KR" altLang="en-US" sz="1590" dirty="0"/>
          </a:p>
        </p:txBody>
      </p:sp>
      <p:sp>
        <p:nvSpPr>
          <p:cNvPr id="20" name="직사각형 19"/>
          <p:cNvSpPr/>
          <p:nvPr/>
        </p:nvSpPr>
        <p:spPr>
          <a:xfrm>
            <a:off x="343621" y="940180"/>
            <a:ext cx="9296952" cy="59233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878" dirty="0" smtClean="0"/>
              <a:t>&lt;</a:t>
            </a:r>
            <a:r>
              <a:rPr lang="en-US" altLang="ko-KR" sz="1878" dirty="0" err="1" smtClean="0"/>
              <a:t>img</a:t>
            </a:r>
            <a:r>
              <a:rPr lang="en-US" altLang="ko-KR" sz="1878" dirty="0" smtClean="0"/>
              <a:t>&gt; </a:t>
            </a:r>
            <a:endParaRPr lang="ko-KR" altLang="en-US" sz="1878" dirty="0"/>
          </a:p>
        </p:txBody>
      </p:sp>
      <p:sp>
        <p:nvSpPr>
          <p:cNvPr id="21" name="직사각형 20"/>
          <p:cNvSpPr/>
          <p:nvPr/>
        </p:nvSpPr>
        <p:spPr>
          <a:xfrm>
            <a:off x="2925590" y="1074019"/>
            <a:ext cx="4069867" cy="316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 smtClean="0"/>
              <a:t>&lt;h1&gt; Welcome to company</a:t>
            </a:r>
            <a:endParaRPr lang="ko-KR" altLang="en-US" sz="1878" dirty="0"/>
          </a:p>
        </p:txBody>
      </p:sp>
      <p:sp>
        <p:nvSpPr>
          <p:cNvPr id="2" name="직사각형 1"/>
          <p:cNvSpPr/>
          <p:nvPr/>
        </p:nvSpPr>
        <p:spPr>
          <a:xfrm>
            <a:off x="173264" y="876300"/>
            <a:ext cx="9559472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3264" y="1702180"/>
            <a:ext cx="9559472" cy="213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35985" y="2264460"/>
            <a:ext cx="171031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&gt;CANADA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43620" y="1826438"/>
            <a:ext cx="1802679" cy="316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 smtClean="0"/>
              <a:t>Tour Course</a:t>
            </a:r>
            <a:endParaRPr lang="en-US" altLang="ko-KR" sz="1878" dirty="0"/>
          </a:p>
        </p:txBody>
      </p:sp>
      <p:sp>
        <p:nvSpPr>
          <p:cNvPr id="25" name="직사각형 24"/>
          <p:cNvSpPr/>
          <p:nvPr/>
        </p:nvSpPr>
        <p:spPr>
          <a:xfrm>
            <a:off x="435985" y="3027002"/>
            <a:ext cx="171031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 algn="ctr"/>
            <a:r>
              <a:rPr lang="en-US" altLang="ko-KR" dirty="0" smtClean="0"/>
              <a:t>&lt;li&gt;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073512" y="940180"/>
            <a:ext cx="1461685" cy="4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0" dirty="0" smtClean="0"/>
              <a:t>Section -1</a:t>
            </a:r>
            <a:endParaRPr lang="ko-KR" altLang="en-US" sz="1590" dirty="0"/>
          </a:p>
        </p:txBody>
      </p:sp>
      <p:sp>
        <p:nvSpPr>
          <p:cNvPr id="27" name="직사각형 26"/>
          <p:cNvSpPr/>
          <p:nvPr/>
        </p:nvSpPr>
        <p:spPr>
          <a:xfrm>
            <a:off x="10073512" y="2017910"/>
            <a:ext cx="1461685" cy="4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0" dirty="0" smtClean="0"/>
              <a:t>Section -2</a:t>
            </a:r>
            <a:endParaRPr lang="ko-KR" altLang="en-US" sz="1590" dirty="0"/>
          </a:p>
        </p:txBody>
      </p:sp>
      <p:sp>
        <p:nvSpPr>
          <p:cNvPr id="28" name="직사각형 27"/>
          <p:cNvSpPr/>
          <p:nvPr/>
        </p:nvSpPr>
        <p:spPr>
          <a:xfrm>
            <a:off x="2596935" y="2264460"/>
            <a:ext cx="171031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&gt;USA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596935" y="3027002"/>
            <a:ext cx="171031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&lt;li&gt;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215635" y="2264460"/>
            <a:ext cx="171031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143248" y="2271078"/>
            <a:ext cx="237812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&lt;p&gt;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163001" y="1826438"/>
            <a:ext cx="1802679" cy="316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1" tIns="66040" rIns="132081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78" dirty="0"/>
              <a:t>Latest Stories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9255" y="1826438"/>
            <a:ext cx="4547754" cy="181163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092819" y="1826438"/>
            <a:ext cx="4547754" cy="181163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908487" y="-1790751"/>
            <a:ext cx="654571" cy="361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07248" y="-226422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Article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215635" y="2969877"/>
            <a:ext cx="171031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143248" y="2976495"/>
            <a:ext cx="2378123" cy="61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&lt;p&gt;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4331675"/>
            <a:ext cx="8401050" cy="1998003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-1451552" y="-4235345"/>
            <a:ext cx="3867682" cy="1073045"/>
            <a:chOff x="-1451552" y="-4235345"/>
            <a:chExt cx="3867682" cy="1073045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1552" y="-4235345"/>
              <a:ext cx="1073045" cy="1073045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-525509" y="-3992616"/>
              <a:ext cx="2941639" cy="7630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i="1" cap="none" spc="0" dirty="0" smtClean="0">
                  <a:ln w="12700" cmpd="sng">
                    <a:noFill/>
                    <a:prstDash val="solid"/>
                  </a:ln>
                  <a:gradFill>
                    <a:gsLst>
                      <a:gs pos="0">
                        <a:srgbClr val="00B0F0"/>
                      </a:gs>
                      <a:gs pos="4000">
                        <a:srgbClr val="00B0F0"/>
                      </a:gs>
                      <a:gs pos="84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/>
                </a:rPr>
                <a:t>Luke Tour</a:t>
              </a:r>
              <a:endParaRPr lang="en-US" altLang="ko-KR" sz="5400" b="1" i="1" cap="none" spc="0" dirty="0">
                <a:ln w="12700" cmpd="sng">
                  <a:noFill/>
                  <a:prstDash val="solid"/>
                </a:ln>
                <a:gradFill>
                  <a:gsLst>
                    <a:gs pos="0">
                      <a:srgbClr val="00B0F0"/>
                    </a:gs>
                    <a:gs pos="4000">
                      <a:srgbClr val="00B0F0"/>
                    </a:gs>
                    <a:gs pos="84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924976" y="-3886511"/>
            <a:ext cx="4953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.expedia.ca/Canada.d31.Destination-Travel-Guides?semcid=CA.UB.GOOGLE.DL-c-EN.PACKAGE&amp;semdtl=a11490374764.b157881483939.r1.g1kwd-410386802538.i1.d1294550366552.e1c.j19001533.k1.f1.n1.l1g.h1e.m1&amp;gclid=Cj0KCQjw2MWVBhCQARIsAIjbwoOnFGeC--ixxfPKoz7BBv0XjpvWondxjgAcKiTmbYQdllbHG5FRXhoaAkcoEALw_wcB</a:t>
            </a:r>
          </a:p>
        </p:txBody>
      </p:sp>
    </p:spTree>
    <p:extLst>
      <p:ext uri="{BB962C8B-B14F-4D97-AF65-F5344CB8AC3E}">
        <p14:creationId xmlns:p14="http://schemas.microsoft.com/office/powerpoint/2010/main" val="1789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1772</TotalTime>
  <Words>88</Words>
  <Application>Microsoft Office PowerPoint</Application>
  <PresentationFormat>A4 용지(210x297mm)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jwshin</dc:creator>
  <cp:lastModifiedBy>jwshin</cp:lastModifiedBy>
  <cp:revision>12</cp:revision>
  <dcterms:created xsi:type="dcterms:W3CDTF">2022-06-19T17:22:51Z</dcterms:created>
  <dcterms:modified xsi:type="dcterms:W3CDTF">2022-06-21T21:58:40Z</dcterms:modified>
</cp:coreProperties>
</file>