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orient="horz" pos="1440">
          <p15:clr>
            <a:srgbClr val="A4A3A4"/>
          </p15:clr>
        </p15:guide>
        <p15:guide id="3" orient="horz">
          <p15:clr>
            <a:srgbClr val="A4A3A4"/>
          </p15:clr>
        </p15:guide>
        <p15:guide id="4" pos="3840">
          <p15:clr>
            <a:srgbClr val="A4A3A4"/>
          </p15:clr>
        </p15:guide>
        <p15:guide id="5" pos="1920">
          <p15:clr>
            <a:srgbClr val="A4A3A4"/>
          </p15:clr>
        </p15:guide>
      </p15:sldGuideLst>
    </p:ext>
    <p:ext uri="http://customooxmlschemas.google.com/">
      <go:slidesCustomData xmlns:go="http://customooxmlschemas.google.com/" r:id="rId52" roundtripDataSignature="AMtx7mjXxqkDWzwD6VbdL83iSRdh6pyy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1440" orient="horz"/>
        <p:guide orient="horz"/>
        <p:guide pos="3840"/>
        <p:guide pos="192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8101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375" y="0"/>
            <a:ext cx="3170238" cy="48101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838" y="4621213"/>
            <a:ext cx="5851525" cy="37798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20188"/>
            <a:ext cx="3170238" cy="48101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375" y="9120188"/>
            <a:ext cx="3170238" cy="48101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1:notes"/>
          <p:cNvSpPr txBox="1"/>
          <p:nvPr>
            <p:ph idx="1" type="body"/>
          </p:nvPr>
        </p:nvSpPr>
        <p:spPr>
          <a:xfrm>
            <a:off x="731838" y="4621213"/>
            <a:ext cx="5851525" cy="37798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notes"/>
          <p:cNvSpPr txBox="1"/>
          <p:nvPr>
            <p:ph idx="12" type="sldNum"/>
          </p:nvPr>
        </p:nvSpPr>
        <p:spPr>
          <a:xfrm>
            <a:off x="4143375" y="9120188"/>
            <a:ext cx="3170238" cy="48101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0: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10: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1: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11: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2: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12: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13: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13: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14: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14: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15: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15: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16: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16: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17: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17: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18: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18: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19: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19: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20: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20: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21: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21: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22: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22: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23: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23: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24: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24: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25: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25: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26: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26: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27: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27: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28: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28: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29: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29: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30: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30: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31: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31: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32: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p32: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33: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p33: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34: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34: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35: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4" name="Google Shape;634;p35: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36: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p36: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37: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p37: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38: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1" name="Google Shape;671;p38: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39: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8" name="Google Shape;678;p39: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4: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40: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p40: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41: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2" name="Google Shape;692;p41: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42: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p42: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43: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6" name="Google Shape;706;p43: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44: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p44: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45: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p45: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46: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3" name="Google Shape;743;p46: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5: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5: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6: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6: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7: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7: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8: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8: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9:notes"/>
          <p:cNvSpPr txBox="1"/>
          <p:nvPr>
            <p:ph idx="1" type="body"/>
          </p:nvPr>
        </p:nvSpPr>
        <p:spPr>
          <a:xfrm>
            <a:off x="731838" y="4621213"/>
            <a:ext cx="5851525" cy="37798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9:notes"/>
          <p:cNvSpPr/>
          <p:nvPr>
            <p:ph idx="2" type="sldImg"/>
          </p:nvPr>
        </p:nvSpPr>
        <p:spPr>
          <a:xfrm>
            <a:off x="1497013" y="1200150"/>
            <a:ext cx="4321175"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type="secHead">
  <p:cSld name="SECTION_HEADER">
    <p:spTree>
      <p:nvGrpSpPr>
        <p:cNvPr id="10" name="Shape 10"/>
        <p:cNvGrpSpPr/>
        <p:nvPr/>
      </p:nvGrpSpPr>
      <p:grpSpPr>
        <a:xfrm>
          <a:off x="0" y="0"/>
          <a:ext cx="0" cy="0"/>
          <a:chOff x="0" y="0"/>
          <a:chExt cx="0" cy="0"/>
        </a:xfrm>
      </p:grpSpPr>
      <p:sp>
        <p:nvSpPr>
          <p:cNvPr id="11" name="Google Shape;11;p48"/>
          <p:cNvSpPr/>
          <p:nvPr/>
        </p:nvSpPr>
        <p:spPr>
          <a:xfrm>
            <a:off x="0" y="0"/>
            <a:ext cx="9144000" cy="506370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 name="Google Shape;12;p48"/>
          <p:cNvSpPr txBox="1"/>
          <p:nvPr>
            <p:ph type="title"/>
          </p:nvPr>
        </p:nvSpPr>
        <p:spPr>
          <a:xfrm>
            <a:off x="623888" y="1312930"/>
            <a:ext cx="7886700" cy="2301818"/>
          </a:xfrm>
          <a:prstGeom prst="rect">
            <a:avLst/>
          </a:prstGeom>
          <a:noFill/>
          <a:ln>
            <a:noFill/>
          </a:ln>
        </p:spPr>
        <p:txBody>
          <a:bodyPr anchorCtr="0" anchor="b" bIns="45700" lIns="91425" spcFirstLastPara="1" rIns="91425" wrap="square" tIns="45700">
            <a:normAutofit/>
          </a:bodyPr>
          <a:lstStyle>
            <a:lvl1pPr lvl="0" marR="0" rtl="0" algn="ctr">
              <a:lnSpc>
                <a:spcPct val="90000"/>
              </a:lnSpc>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13" name="Google Shape;13;p48"/>
          <p:cNvPicPr preferRelativeResize="0"/>
          <p:nvPr/>
        </p:nvPicPr>
        <p:blipFill rotWithShape="1">
          <a:blip r:embed="rId2">
            <a:alphaModFix/>
          </a:blip>
          <a:srcRect b="0" l="0" r="0" t="0"/>
          <a:stretch/>
        </p:blipFill>
        <p:spPr>
          <a:xfrm>
            <a:off x="2977356" y="5617540"/>
            <a:ext cx="3189288" cy="979781"/>
          </a:xfrm>
          <a:prstGeom prst="rect">
            <a:avLst/>
          </a:prstGeom>
          <a:noFill/>
          <a:ln>
            <a:noFill/>
          </a:ln>
        </p:spPr>
      </p:pic>
      <p:sp>
        <p:nvSpPr>
          <p:cNvPr id="14" name="Google Shape;14;p48"/>
          <p:cNvSpPr/>
          <p:nvPr/>
        </p:nvSpPr>
        <p:spPr>
          <a:xfrm>
            <a:off x="2038684" y="4003478"/>
            <a:ext cx="5066633" cy="42269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48"/>
          <p:cNvSpPr txBox="1"/>
          <p:nvPr>
            <p:ph idx="1" type="body"/>
          </p:nvPr>
        </p:nvSpPr>
        <p:spPr>
          <a:xfrm>
            <a:off x="623888" y="4003478"/>
            <a:ext cx="7886700" cy="422695"/>
          </a:xfrm>
          <a:prstGeom prst="rect">
            <a:avLst/>
          </a:prstGeom>
          <a:noFill/>
          <a:ln>
            <a:noFill/>
          </a:ln>
        </p:spPr>
        <p:txBody>
          <a:bodyPr anchorCtr="0" anchor="ctr" bIns="45700" lIns="91425" spcFirstLastPara="1" rIns="91425" wrap="square" tIns="45700">
            <a:normAutofit/>
          </a:bodyPr>
          <a:lstStyle>
            <a:lvl1pPr indent="-228600" lvl="0" marL="457200" marR="0" rtl="0" algn="ctr">
              <a:lnSpc>
                <a:spcPct val="90000"/>
              </a:lnSpc>
              <a:spcBef>
                <a:spcPts val="10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rgbClr val="908F90"/>
              </a:buClr>
              <a:buSzPts val="2000"/>
              <a:buFont typeface="Arial"/>
              <a:buNone/>
              <a:defRPr b="0" i="0" sz="2000" u="none" cap="none" strike="noStrike">
                <a:solidFill>
                  <a:srgbClr val="908F90"/>
                </a:solidFill>
                <a:latin typeface="Arial"/>
                <a:ea typeface="Arial"/>
                <a:cs typeface="Arial"/>
                <a:sym typeface="Arial"/>
              </a:defRPr>
            </a:lvl2pPr>
            <a:lvl3pPr indent="-228600" lvl="2" marL="1371600" marR="0" rtl="0" algn="l">
              <a:lnSpc>
                <a:spcPct val="90000"/>
              </a:lnSpc>
              <a:spcBef>
                <a:spcPts val="500"/>
              </a:spcBef>
              <a:spcAft>
                <a:spcPts val="0"/>
              </a:spcAft>
              <a:buClr>
                <a:srgbClr val="908F90"/>
              </a:buClr>
              <a:buSzPts val="1800"/>
              <a:buFont typeface="Arial"/>
              <a:buNone/>
              <a:defRPr b="0" i="0" sz="1800" u="none" cap="none" strike="noStrike">
                <a:solidFill>
                  <a:srgbClr val="908F90"/>
                </a:solidFill>
                <a:latin typeface="Arial"/>
                <a:ea typeface="Arial"/>
                <a:cs typeface="Arial"/>
                <a:sym typeface="Arial"/>
              </a:defRPr>
            </a:lvl3pPr>
            <a:lvl4pPr indent="-228600" lvl="3" marL="1828800" marR="0" rtl="0" algn="l">
              <a:lnSpc>
                <a:spcPct val="90000"/>
              </a:lnSpc>
              <a:spcBef>
                <a:spcPts val="500"/>
              </a:spcBef>
              <a:spcAft>
                <a:spcPts val="0"/>
              </a:spcAft>
              <a:buClr>
                <a:srgbClr val="908F90"/>
              </a:buClr>
              <a:buSzPts val="1600"/>
              <a:buFont typeface="Arial"/>
              <a:buNone/>
              <a:defRPr b="0" i="0" sz="1600" u="none" cap="none" strike="noStrike">
                <a:solidFill>
                  <a:srgbClr val="908F90"/>
                </a:solidFill>
                <a:latin typeface="Arial"/>
                <a:ea typeface="Arial"/>
                <a:cs typeface="Arial"/>
                <a:sym typeface="Arial"/>
              </a:defRPr>
            </a:lvl4pPr>
            <a:lvl5pPr indent="-228600" lvl="4" marL="2286000" marR="0" rtl="0" algn="l">
              <a:lnSpc>
                <a:spcPct val="90000"/>
              </a:lnSpc>
              <a:spcBef>
                <a:spcPts val="500"/>
              </a:spcBef>
              <a:spcAft>
                <a:spcPts val="0"/>
              </a:spcAft>
              <a:buClr>
                <a:srgbClr val="908F90"/>
              </a:buClr>
              <a:buSzPts val="1600"/>
              <a:buFont typeface="Arial"/>
              <a:buNone/>
              <a:defRPr b="0" i="0" sz="1600" u="none" cap="none" strike="noStrike">
                <a:solidFill>
                  <a:srgbClr val="908F90"/>
                </a:solidFill>
                <a:latin typeface="Arial"/>
                <a:ea typeface="Arial"/>
                <a:cs typeface="Arial"/>
                <a:sym typeface="Arial"/>
              </a:defRPr>
            </a:lvl5pPr>
            <a:lvl6pPr indent="-228600" lvl="5" marL="2743200" marR="0" rtl="0" algn="l">
              <a:lnSpc>
                <a:spcPct val="90000"/>
              </a:lnSpc>
              <a:spcBef>
                <a:spcPts val="500"/>
              </a:spcBef>
              <a:spcAft>
                <a:spcPts val="0"/>
              </a:spcAft>
              <a:buClr>
                <a:srgbClr val="908F90"/>
              </a:buClr>
              <a:buSzPts val="1600"/>
              <a:buFont typeface="Arial"/>
              <a:buNone/>
              <a:defRPr b="0" i="0" sz="1600" u="none" cap="none" strike="noStrike">
                <a:solidFill>
                  <a:srgbClr val="908F90"/>
                </a:solidFill>
                <a:latin typeface="Arial"/>
                <a:ea typeface="Arial"/>
                <a:cs typeface="Arial"/>
                <a:sym typeface="Arial"/>
              </a:defRPr>
            </a:lvl6pPr>
            <a:lvl7pPr indent="-228600" lvl="6" marL="3200400" marR="0" rtl="0" algn="l">
              <a:lnSpc>
                <a:spcPct val="90000"/>
              </a:lnSpc>
              <a:spcBef>
                <a:spcPts val="500"/>
              </a:spcBef>
              <a:spcAft>
                <a:spcPts val="0"/>
              </a:spcAft>
              <a:buClr>
                <a:srgbClr val="908F90"/>
              </a:buClr>
              <a:buSzPts val="1600"/>
              <a:buFont typeface="Arial"/>
              <a:buNone/>
              <a:defRPr b="0" i="0" sz="1600" u="none" cap="none" strike="noStrike">
                <a:solidFill>
                  <a:srgbClr val="908F90"/>
                </a:solidFill>
                <a:latin typeface="Arial"/>
                <a:ea typeface="Arial"/>
                <a:cs typeface="Arial"/>
                <a:sym typeface="Arial"/>
              </a:defRPr>
            </a:lvl7pPr>
            <a:lvl8pPr indent="-228600" lvl="7" marL="3657600" marR="0" rtl="0" algn="l">
              <a:lnSpc>
                <a:spcPct val="90000"/>
              </a:lnSpc>
              <a:spcBef>
                <a:spcPts val="500"/>
              </a:spcBef>
              <a:spcAft>
                <a:spcPts val="0"/>
              </a:spcAft>
              <a:buClr>
                <a:srgbClr val="908F90"/>
              </a:buClr>
              <a:buSzPts val="1600"/>
              <a:buFont typeface="Arial"/>
              <a:buNone/>
              <a:defRPr b="0" i="0" sz="1600" u="none" cap="none" strike="noStrike">
                <a:solidFill>
                  <a:srgbClr val="908F90"/>
                </a:solidFill>
                <a:latin typeface="Arial"/>
                <a:ea typeface="Arial"/>
                <a:cs typeface="Arial"/>
                <a:sym typeface="Arial"/>
              </a:defRPr>
            </a:lvl8pPr>
            <a:lvl9pPr indent="-228600" lvl="8" marL="4114800" marR="0" rtl="0" algn="l">
              <a:lnSpc>
                <a:spcPct val="90000"/>
              </a:lnSpc>
              <a:spcBef>
                <a:spcPts val="500"/>
              </a:spcBef>
              <a:spcAft>
                <a:spcPts val="0"/>
              </a:spcAft>
              <a:buClr>
                <a:srgbClr val="908F90"/>
              </a:buClr>
              <a:buSzPts val="1600"/>
              <a:buFont typeface="Arial"/>
              <a:buNone/>
              <a:defRPr b="0" i="0" sz="1600" u="none" cap="none" strike="noStrike">
                <a:solidFill>
                  <a:srgbClr val="908F90"/>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with top image">
  <p:cSld name="One column with top image">
    <p:spTree>
      <p:nvGrpSpPr>
        <p:cNvPr id="62" name="Shape 62"/>
        <p:cNvGrpSpPr/>
        <p:nvPr/>
      </p:nvGrpSpPr>
      <p:grpSpPr>
        <a:xfrm>
          <a:off x="0" y="0"/>
          <a:ext cx="0" cy="0"/>
          <a:chOff x="0" y="0"/>
          <a:chExt cx="0" cy="0"/>
        </a:xfrm>
      </p:grpSpPr>
      <p:pic>
        <p:nvPicPr>
          <p:cNvPr id="63" name="Google Shape;63;p57"/>
          <p:cNvPicPr preferRelativeResize="0"/>
          <p:nvPr/>
        </p:nvPicPr>
        <p:blipFill rotWithShape="1">
          <a:blip r:embed="rId2">
            <a:alphaModFix/>
          </a:blip>
          <a:srcRect b="0" l="0" r="0" t="0"/>
          <a:stretch/>
        </p:blipFill>
        <p:spPr>
          <a:xfrm>
            <a:off x="6885943" y="6176963"/>
            <a:ext cx="1760177" cy="540744"/>
          </a:xfrm>
          <a:prstGeom prst="rect">
            <a:avLst/>
          </a:prstGeom>
          <a:noFill/>
          <a:ln>
            <a:noFill/>
          </a:ln>
        </p:spPr>
      </p:pic>
      <p:sp>
        <p:nvSpPr>
          <p:cNvPr id="64" name="Google Shape;64;p57"/>
          <p:cNvSpPr/>
          <p:nvPr/>
        </p:nvSpPr>
        <p:spPr>
          <a:xfrm>
            <a:off x="8181485" y="0"/>
            <a:ext cx="360000" cy="360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65" name="Google Shape;65;p57"/>
          <p:cNvSpPr txBox="1"/>
          <p:nvPr/>
        </p:nvSpPr>
        <p:spPr>
          <a:xfrm>
            <a:off x="8074003" y="88084"/>
            <a:ext cx="572117" cy="215998"/>
          </a:xfrm>
          <a:prstGeom prst="rect">
            <a:avLst/>
          </a:prstGeom>
          <a:noFill/>
          <a:ln>
            <a:noFill/>
          </a:ln>
        </p:spPr>
        <p:txBody>
          <a:bodyPr anchorCtr="0" anchor="ctr" bIns="0" lIns="182825" spcFirstLastPara="1" rIns="182825" wrap="square" tIns="0">
            <a:noAutofit/>
          </a:bodyPr>
          <a:lstStyle/>
          <a:p>
            <a:pPr indent="0" lvl="0" marL="0" marR="0" rtl="0" algn="ctr">
              <a:spcBef>
                <a:spcPts val="0"/>
              </a:spcBef>
              <a:spcAft>
                <a:spcPts val="0"/>
              </a:spcAft>
              <a:buNone/>
            </a:pPr>
            <a:fld id="{00000000-1234-1234-1234-123412341234}" type="slidenum">
              <a:rPr b="0" lang="en-US" sz="1100">
                <a:solidFill>
                  <a:schemeClr val="lt1"/>
                </a:solidFill>
                <a:latin typeface="Arial"/>
                <a:ea typeface="Arial"/>
                <a:cs typeface="Arial"/>
                <a:sym typeface="Arial"/>
              </a:rPr>
              <a:t>‹#›</a:t>
            </a:fld>
            <a:endParaRPr b="0" sz="1100">
              <a:solidFill>
                <a:schemeClr val="lt1"/>
              </a:solidFill>
              <a:latin typeface="Arial"/>
              <a:ea typeface="Arial"/>
              <a:cs typeface="Arial"/>
              <a:sym typeface="Arial"/>
            </a:endParaRPr>
          </a:p>
        </p:txBody>
      </p:sp>
      <p:sp>
        <p:nvSpPr>
          <p:cNvPr id="66" name="Google Shape;66;p57"/>
          <p:cNvSpPr/>
          <p:nvPr>
            <p:ph idx="2" type="pic"/>
          </p:nvPr>
        </p:nvSpPr>
        <p:spPr>
          <a:xfrm>
            <a:off x="0" y="1"/>
            <a:ext cx="9144000" cy="2647666"/>
          </a:xfrm>
          <a:prstGeom prst="rect">
            <a:avLst/>
          </a:prstGeom>
          <a:solidFill>
            <a:srgbClr val="F2F2F2"/>
          </a:solidFill>
          <a:ln>
            <a:noFill/>
          </a:ln>
        </p:spPr>
      </p:sp>
      <p:sp>
        <p:nvSpPr>
          <p:cNvPr id="67" name="Google Shape;67;p57"/>
          <p:cNvSpPr txBox="1"/>
          <p:nvPr>
            <p:ph type="title"/>
          </p:nvPr>
        </p:nvSpPr>
        <p:spPr>
          <a:xfrm>
            <a:off x="546767" y="2971850"/>
            <a:ext cx="7484426" cy="62691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8" name="Google Shape;68;p57"/>
          <p:cNvSpPr txBox="1"/>
          <p:nvPr>
            <p:ph idx="1" type="body"/>
          </p:nvPr>
        </p:nvSpPr>
        <p:spPr>
          <a:xfrm>
            <a:off x="546767" y="3922945"/>
            <a:ext cx="7994718" cy="2254018"/>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114000"/>
              </a:lnSpc>
              <a:spcBef>
                <a:spcPts val="600"/>
              </a:spcBef>
              <a:spcAft>
                <a:spcPts val="0"/>
              </a:spcAft>
              <a:buClr>
                <a:schemeClr val="dk2"/>
              </a:buClr>
              <a:buSzPts val="1700"/>
              <a:buFont typeface="Arial"/>
              <a:buChar char="•"/>
              <a:defRPr sz="1700">
                <a:solidFill>
                  <a:schemeClr val="dk1"/>
                </a:solidFill>
                <a:latin typeface="Arial"/>
                <a:ea typeface="Arial"/>
                <a:cs typeface="Arial"/>
                <a:sym typeface="Arial"/>
              </a:defRPr>
            </a:lvl1pPr>
            <a:lvl2pPr indent="-330200" lvl="1" marL="914400" marR="0" rtl="0" algn="l">
              <a:lnSpc>
                <a:spcPct val="114000"/>
              </a:lnSpc>
              <a:spcBef>
                <a:spcPts val="80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14000"/>
              </a:lnSpc>
              <a:spcBef>
                <a:spcPts val="800"/>
              </a:spcBef>
              <a:spcAft>
                <a:spcPts val="0"/>
              </a:spcAft>
              <a:buClr>
                <a:schemeClr val="dk2"/>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14000"/>
              </a:lnSpc>
              <a:spcBef>
                <a:spcPts val="800"/>
              </a:spcBef>
              <a:spcAft>
                <a:spcPts val="0"/>
              </a:spcAft>
              <a:buClr>
                <a:schemeClr val="dk2"/>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14000"/>
              </a:lnSpc>
              <a:spcBef>
                <a:spcPts val="800"/>
              </a:spcBef>
              <a:spcAft>
                <a:spcPts val="0"/>
              </a:spcAft>
              <a:buClr>
                <a:schemeClr val="dk2"/>
              </a:buClr>
              <a:buSzPts val="1200"/>
              <a:buFont typeface="Arial"/>
              <a:buChar char="•"/>
              <a:defRPr b="0" i="0" sz="1200" u="none" cap="none" strike="noStrike">
                <a:solidFill>
                  <a:schemeClr val="dk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Section break">
    <p:spTree>
      <p:nvGrpSpPr>
        <p:cNvPr id="69" name="Shape 69"/>
        <p:cNvGrpSpPr/>
        <p:nvPr/>
      </p:nvGrpSpPr>
      <p:grpSpPr>
        <a:xfrm>
          <a:off x="0" y="0"/>
          <a:ext cx="0" cy="0"/>
          <a:chOff x="0" y="0"/>
          <a:chExt cx="0" cy="0"/>
        </a:xfrm>
      </p:grpSpPr>
      <p:sp>
        <p:nvSpPr>
          <p:cNvPr id="70" name="Google Shape;70;p58"/>
          <p:cNvSpPr/>
          <p:nvPr>
            <p:ph idx="2" type="pic"/>
          </p:nvPr>
        </p:nvSpPr>
        <p:spPr>
          <a:xfrm>
            <a:off x="5544" y="0"/>
            <a:ext cx="9138456" cy="6858000"/>
          </a:xfrm>
          <a:prstGeom prst="rect">
            <a:avLst/>
          </a:prstGeom>
          <a:solidFill>
            <a:srgbClr val="F2F2F2"/>
          </a:solidFill>
          <a:ln>
            <a:noFill/>
          </a:ln>
        </p:spPr>
      </p:sp>
      <p:grpSp>
        <p:nvGrpSpPr>
          <p:cNvPr id="71" name="Google Shape;71;p58"/>
          <p:cNvGrpSpPr/>
          <p:nvPr/>
        </p:nvGrpSpPr>
        <p:grpSpPr>
          <a:xfrm>
            <a:off x="895350" y="0"/>
            <a:ext cx="2876550" cy="3581400"/>
            <a:chOff x="895350" y="0"/>
            <a:chExt cx="2876550" cy="3581400"/>
          </a:xfrm>
        </p:grpSpPr>
        <p:sp>
          <p:nvSpPr>
            <p:cNvPr id="72" name="Google Shape;72;p58"/>
            <p:cNvSpPr/>
            <p:nvPr/>
          </p:nvSpPr>
          <p:spPr>
            <a:xfrm>
              <a:off x="1047750" y="152400"/>
              <a:ext cx="2724150" cy="3429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3" name="Google Shape;73;p58"/>
            <p:cNvSpPr/>
            <p:nvPr/>
          </p:nvSpPr>
          <p:spPr>
            <a:xfrm>
              <a:off x="895350" y="0"/>
              <a:ext cx="2724150" cy="3429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74" name="Google Shape;74;p58"/>
          <p:cNvSpPr txBox="1"/>
          <p:nvPr>
            <p:ph type="title"/>
          </p:nvPr>
        </p:nvSpPr>
        <p:spPr>
          <a:xfrm>
            <a:off x="895350" y="506628"/>
            <a:ext cx="2724150" cy="2693772"/>
          </a:xfrm>
          <a:prstGeom prst="rect">
            <a:avLst/>
          </a:prstGeom>
          <a:noFill/>
          <a:ln>
            <a:noFill/>
          </a:ln>
        </p:spPr>
        <p:txBody>
          <a:bodyPr anchorCtr="0" anchor="b" bIns="45700" lIns="91425" spcFirstLastPara="1" rIns="91425" wrap="square" tIns="45700">
            <a:normAutofit/>
          </a:bodyPr>
          <a:lstStyle>
            <a:lvl1pPr lvl="0" marR="0" rtl="0" algn="ctr">
              <a:lnSpc>
                <a:spcPct val="9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75" name="Google Shape;75;p58"/>
          <p:cNvPicPr preferRelativeResize="0"/>
          <p:nvPr/>
        </p:nvPicPr>
        <p:blipFill rotWithShape="1">
          <a:blip r:embed="rId2">
            <a:alphaModFix/>
          </a:blip>
          <a:srcRect b="0" l="0" r="0" t="0"/>
          <a:stretch/>
        </p:blipFill>
        <p:spPr>
          <a:xfrm>
            <a:off x="7030137" y="6168978"/>
            <a:ext cx="1501981" cy="59632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age">
  <p:cSld name="Thank you page">
    <p:spTree>
      <p:nvGrpSpPr>
        <p:cNvPr id="76" name="Shape 76"/>
        <p:cNvGrpSpPr/>
        <p:nvPr/>
      </p:nvGrpSpPr>
      <p:grpSpPr>
        <a:xfrm>
          <a:off x="0" y="0"/>
          <a:ext cx="0" cy="0"/>
          <a:chOff x="0" y="0"/>
          <a:chExt cx="0" cy="0"/>
        </a:xfrm>
      </p:grpSpPr>
      <p:sp>
        <p:nvSpPr>
          <p:cNvPr id="77" name="Google Shape;77;p59"/>
          <p:cNvSpPr/>
          <p:nvPr/>
        </p:nvSpPr>
        <p:spPr>
          <a:xfrm>
            <a:off x="8181485" y="0"/>
            <a:ext cx="360000" cy="360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78" name="Google Shape;78;p59"/>
          <p:cNvSpPr txBox="1"/>
          <p:nvPr/>
        </p:nvSpPr>
        <p:spPr>
          <a:xfrm>
            <a:off x="8074003" y="88084"/>
            <a:ext cx="572117" cy="215998"/>
          </a:xfrm>
          <a:prstGeom prst="rect">
            <a:avLst/>
          </a:prstGeom>
          <a:noFill/>
          <a:ln>
            <a:noFill/>
          </a:ln>
        </p:spPr>
        <p:txBody>
          <a:bodyPr anchorCtr="0" anchor="ctr" bIns="0" lIns="182825" spcFirstLastPara="1" rIns="182825" wrap="square" tIns="0">
            <a:noAutofit/>
          </a:bodyPr>
          <a:lstStyle/>
          <a:p>
            <a:pPr indent="0" lvl="0" marL="0" marR="0" rtl="0" algn="ctr">
              <a:spcBef>
                <a:spcPts val="0"/>
              </a:spcBef>
              <a:spcAft>
                <a:spcPts val="0"/>
              </a:spcAft>
              <a:buNone/>
            </a:pPr>
            <a:fld id="{00000000-1234-1234-1234-123412341234}" type="slidenum">
              <a:rPr b="0" lang="en-US" sz="1100">
                <a:solidFill>
                  <a:schemeClr val="lt1"/>
                </a:solidFill>
                <a:latin typeface="Arial"/>
                <a:ea typeface="Arial"/>
                <a:cs typeface="Arial"/>
                <a:sym typeface="Arial"/>
              </a:rPr>
              <a:t>‹#›</a:t>
            </a:fld>
            <a:endParaRPr b="0" sz="1100">
              <a:solidFill>
                <a:schemeClr val="lt1"/>
              </a:solidFill>
              <a:latin typeface="Arial"/>
              <a:ea typeface="Arial"/>
              <a:cs typeface="Arial"/>
              <a:sym typeface="Arial"/>
            </a:endParaRPr>
          </a:p>
        </p:txBody>
      </p:sp>
      <p:sp>
        <p:nvSpPr>
          <p:cNvPr id="79" name="Google Shape;79;p59"/>
          <p:cNvSpPr/>
          <p:nvPr>
            <p:ph idx="2" type="pic"/>
          </p:nvPr>
        </p:nvSpPr>
        <p:spPr>
          <a:xfrm>
            <a:off x="0" y="1"/>
            <a:ext cx="9144000" cy="2647666"/>
          </a:xfrm>
          <a:prstGeom prst="rect">
            <a:avLst/>
          </a:prstGeom>
          <a:solidFill>
            <a:srgbClr val="F2F2F2"/>
          </a:solidFill>
          <a:ln>
            <a:noFill/>
          </a:ln>
        </p:spPr>
      </p:sp>
      <p:sp>
        <p:nvSpPr>
          <p:cNvPr id="80" name="Google Shape;80;p59"/>
          <p:cNvSpPr txBox="1"/>
          <p:nvPr>
            <p:ph type="title"/>
          </p:nvPr>
        </p:nvSpPr>
        <p:spPr>
          <a:xfrm>
            <a:off x="546767" y="3426864"/>
            <a:ext cx="7994718" cy="77766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Arial"/>
              <a:buNone/>
              <a:defRPr b="0" i="0" sz="6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1" name="Google Shape;81;p59"/>
          <p:cNvSpPr txBox="1"/>
          <p:nvPr>
            <p:ph idx="1" type="subTitle"/>
          </p:nvPr>
        </p:nvSpPr>
        <p:spPr>
          <a:xfrm>
            <a:off x="546767" y="4392534"/>
            <a:ext cx="4962970" cy="42269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1000"/>
              </a:spcBef>
              <a:spcAft>
                <a:spcPts val="0"/>
              </a:spcAft>
              <a:buClr>
                <a:schemeClr val="accent2"/>
              </a:buClr>
              <a:buSzPts val="2000"/>
              <a:buFont typeface="Arial"/>
              <a:buNone/>
              <a:defRPr i="0" sz="2000">
                <a:solidFill>
                  <a:schemeClr val="accent2"/>
                </a:solidFill>
                <a:latin typeface="Arial"/>
                <a:ea typeface="Arial"/>
                <a:cs typeface="Arial"/>
                <a:sym typeface="Arial"/>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82" name="Google Shape;82;p59"/>
          <p:cNvSpPr txBox="1"/>
          <p:nvPr/>
        </p:nvSpPr>
        <p:spPr>
          <a:xfrm>
            <a:off x="546767" y="6171592"/>
            <a:ext cx="2350257"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500">
                <a:solidFill>
                  <a:schemeClr val="dk1"/>
                </a:solidFill>
                <a:latin typeface="Arial"/>
                <a:ea typeface="Arial"/>
                <a:cs typeface="Arial"/>
                <a:sym typeface="Arial"/>
              </a:rPr>
              <a:t>www.tamwood.com</a:t>
            </a:r>
            <a:endParaRPr/>
          </a:p>
        </p:txBody>
      </p:sp>
      <p:pic>
        <p:nvPicPr>
          <p:cNvPr id="83" name="Google Shape;83;p59"/>
          <p:cNvPicPr preferRelativeResize="0"/>
          <p:nvPr/>
        </p:nvPicPr>
        <p:blipFill rotWithShape="1">
          <a:blip r:embed="rId2">
            <a:alphaModFix/>
          </a:blip>
          <a:srcRect b="0" l="0" r="0" t="0"/>
          <a:stretch/>
        </p:blipFill>
        <p:spPr>
          <a:xfrm>
            <a:off x="6037268" y="5960770"/>
            <a:ext cx="2444097" cy="75085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ull white">
  <p:cSld name="1_Full white">
    <p:spTree>
      <p:nvGrpSpPr>
        <p:cNvPr id="84" name="Shape 84"/>
        <p:cNvGrpSpPr/>
        <p:nvPr/>
      </p:nvGrpSpPr>
      <p:grpSpPr>
        <a:xfrm>
          <a:off x="0" y="0"/>
          <a:ext cx="0" cy="0"/>
          <a:chOff x="0" y="0"/>
          <a:chExt cx="0" cy="0"/>
        </a:xfrm>
      </p:grpSpPr>
      <p:pic>
        <p:nvPicPr>
          <p:cNvPr id="85" name="Google Shape;85;p60"/>
          <p:cNvPicPr preferRelativeResize="0"/>
          <p:nvPr/>
        </p:nvPicPr>
        <p:blipFill rotWithShape="1">
          <a:blip r:embed="rId2">
            <a:alphaModFix/>
          </a:blip>
          <a:srcRect b="0" l="0" r="0" t="0"/>
          <a:stretch/>
        </p:blipFill>
        <p:spPr>
          <a:xfrm>
            <a:off x="-1" y="-10250"/>
            <a:ext cx="9144001" cy="6205230"/>
          </a:xfrm>
          <a:prstGeom prst="rect">
            <a:avLst/>
          </a:prstGeom>
          <a:noFill/>
          <a:ln>
            <a:noFill/>
          </a:ln>
        </p:spPr>
      </p:pic>
      <p:sp>
        <p:nvSpPr>
          <p:cNvPr id="86" name="Google Shape;86;p60"/>
          <p:cNvSpPr/>
          <p:nvPr/>
        </p:nvSpPr>
        <p:spPr>
          <a:xfrm>
            <a:off x="-2" y="0"/>
            <a:ext cx="9144002" cy="6518144"/>
          </a:xfrm>
          <a:prstGeom prst="rect">
            <a:avLst/>
          </a:prstGeom>
          <a:gradFill>
            <a:gsLst>
              <a:gs pos="0">
                <a:schemeClr val="lt1"/>
              </a:gs>
              <a:gs pos="100000">
                <a:srgbClr val="004798">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7" name="Google Shape;87;p60"/>
          <p:cNvSpPr/>
          <p:nvPr/>
        </p:nvSpPr>
        <p:spPr>
          <a:xfrm>
            <a:off x="0" y="6098875"/>
            <a:ext cx="9144000" cy="75912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8" name="Google Shape;88;p60"/>
          <p:cNvSpPr txBox="1"/>
          <p:nvPr>
            <p:ph type="title"/>
          </p:nvPr>
        </p:nvSpPr>
        <p:spPr>
          <a:xfrm>
            <a:off x="799019" y="2101040"/>
            <a:ext cx="7886700" cy="1772898"/>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89" name="Google Shape;89;p60"/>
          <p:cNvPicPr preferRelativeResize="0"/>
          <p:nvPr/>
        </p:nvPicPr>
        <p:blipFill rotWithShape="1">
          <a:blip r:embed="rId3">
            <a:alphaModFix/>
          </a:blip>
          <a:srcRect b="0" l="0" r="0" t="0"/>
          <a:stretch/>
        </p:blipFill>
        <p:spPr>
          <a:xfrm>
            <a:off x="6825556" y="5984582"/>
            <a:ext cx="1860163" cy="98771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90" name="Shape 90"/>
        <p:cNvGrpSpPr/>
        <p:nvPr/>
      </p:nvGrpSpPr>
      <p:grpSpPr>
        <a:xfrm>
          <a:off x="0" y="0"/>
          <a:ext cx="0" cy="0"/>
          <a:chOff x="0" y="0"/>
          <a:chExt cx="0" cy="0"/>
        </a:xfrm>
      </p:grpSpPr>
      <p:sp>
        <p:nvSpPr>
          <p:cNvPr id="91" name="Google Shape;91;p61"/>
          <p:cNvSpPr txBox="1"/>
          <p:nvPr>
            <p:ph type="title"/>
          </p:nvPr>
        </p:nvSpPr>
        <p:spPr>
          <a:xfrm>
            <a:off x="628650" y="365127"/>
            <a:ext cx="7886700" cy="62691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61"/>
          <p:cNvSpPr/>
          <p:nvPr/>
        </p:nvSpPr>
        <p:spPr>
          <a:xfrm>
            <a:off x="-23813" y="2004702"/>
            <a:ext cx="9167813" cy="1434534"/>
          </a:xfrm>
          <a:prstGeom prst="rect">
            <a:avLst/>
          </a:prstGeom>
          <a:solidFill>
            <a:schemeClr val="accent3">
              <a:alpha val="20000"/>
            </a:schemeClr>
          </a:solid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61"/>
          <p:cNvSpPr/>
          <p:nvPr/>
        </p:nvSpPr>
        <p:spPr>
          <a:xfrm>
            <a:off x="369343" y="1933037"/>
            <a:ext cx="1295687" cy="1184235"/>
          </a:xfrm>
          <a:prstGeom prst="rect">
            <a:avLst/>
          </a:prstGeom>
          <a:noFill/>
          <a:ln>
            <a:noFill/>
          </a:ln>
        </p:spPr>
        <p:txBody>
          <a:bodyPr anchorCtr="0" anchor="t" bIns="45700" lIns="91425" spcFirstLastPara="1" rIns="91425" wrap="square" tIns="45700">
            <a:spAutoFit/>
          </a:bodyPr>
          <a:lstStyle/>
          <a:p>
            <a:pPr indent="0" lvl="0" marL="0" marR="0" rtl="0" algn="l">
              <a:lnSpc>
                <a:spcPct val="114000"/>
              </a:lnSpc>
              <a:spcBef>
                <a:spcPts val="0"/>
              </a:spcBef>
              <a:spcAft>
                <a:spcPts val="0"/>
              </a:spcAft>
              <a:buNone/>
            </a:pPr>
            <a:r>
              <a:rPr b="1" lang="en-US" sz="6600">
                <a:solidFill>
                  <a:schemeClr val="dk2"/>
                </a:solidFill>
                <a:latin typeface="Arial"/>
                <a:ea typeface="Arial"/>
                <a:cs typeface="Arial"/>
                <a:sym typeface="Arial"/>
              </a:rPr>
              <a:t>01</a:t>
            </a:r>
            <a:endParaRPr/>
          </a:p>
        </p:txBody>
      </p:sp>
      <p:sp>
        <p:nvSpPr>
          <p:cNvPr id="94" name="Google Shape;94;p61"/>
          <p:cNvSpPr/>
          <p:nvPr/>
        </p:nvSpPr>
        <p:spPr>
          <a:xfrm>
            <a:off x="4756671" y="1933037"/>
            <a:ext cx="1295687" cy="1180836"/>
          </a:xfrm>
          <a:prstGeom prst="rect">
            <a:avLst/>
          </a:prstGeom>
          <a:noFill/>
          <a:ln>
            <a:noFill/>
          </a:ln>
        </p:spPr>
        <p:txBody>
          <a:bodyPr anchorCtr="0" anchor="t" bIns="45700" lIns="91425" spcFirstLastPara="1" rIns="91425" wrap="square" tIns="45700">
            <a:spAutoFit/>
          </a:bodyPr>
          <a:lstStyle/>
          <a:p>
            <a:pPr indent="0" lvl="0" marL="0" marR="0" rtl="0" algn="l">
              <a:lnSpc>
                <a:spcPct val="114000"/>
              </a:lnSpc>
              <a:spcBef>
                <a:spcPts val="0"/>
              </a:spcBef>
              <a:spcAft>
                <a:spcPts val="0"/>
              </a:spcAft>
              <a:buNone/>
            </a:pPr>
            <a:r>
              <a:rPr b="1" lang="en-US" sz="6600">
                <a:solidFill>
                  <a:schemeClr val="dk2"/>
                </a:solidFill>
                <a:latin typeface="Arial"/>
                <a:ea typeface="Arial"/>
                <a:cs typeface="Arial"/>
                <a:sym typeface="Arial"/>
              </a:rPr>
              <a:t>02</a:t>
            </a:r>
            <a:endParaRPr/>
          </a:p>
        </p:txBody>
      </p:sp>
      <p:cxnSp>
        <p:nvCxnSpPr>
          <p:cNvPr id="95" name="Google Shape;95;p61"/>
          <p:cNvCxnSpPr/>
          <p:nvPr/>
        </p:nvCxnSpPr>
        <p:spPr>
          <a:xfrm>
            <a:off x="4572000" y="1746000"/>
            <a:ext cx="0" cy="5112000"/>
          </a:xfrm>
          <a:prstGeom prst="straightConnector1">
            <a:avLst/>
          </a:prstGeom>
          <a:noFill/>
          <a:ln cap="flat" cmpd="sng" w="12700">
            <a:solidFill>
              <a:srgbClr val="A6A6A7"/>
            </a:solidFill>
            <a:prstDash val="dot"/>
            <a:miter lim="800000"/>
            <a:headEnd len="sm" w="sm" type="none"/>
            <a:tailEnd len="sm" w="sm" type="none"/>
          </a:ln>
        </p:spPr>
      </p:cxnSp>
      <p:sp>
        <p:nvSpPr>
          <p:cNvPr id="96" name="Google Shape;96;p61"/>
          <p:cNvSpPr/>
          <p:nvPr/>
        </p:nvSpPr>
        <p:spPr>
          <a:xfrm rot="10800000">
            <a:off x="4483298" y="1662061"/>
            <a:ext cx="177403" cy="83939"/>
          </a:xfrm>
          <a:prstGeom prst="triangle">
            <a:avLst>
              <a:gd fmla="val 50000" name="adj"/>
            </a:avLst>
          </a:prstGeom>
          <a:solidFill>
            <a:schemeClr val="dk2"/>
          </a:solidFill>
          <a:ln cap="flat" cmpd="sng" w="25400">
            <a:solidFill>
              <a:schemeClr val="dk1">
                <a:alpha val="0"/>
              </a:schemeClr>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14000"/>
              </a:lnSpc>
              <a:spcBef>
                <a:spcPts val="0"/>
              </a:spcBef>
              <a:spcAft>
                <a:spcPts val="0"/>
              </a:spcAft>
              <a:buNone/>
            </a:pPr>
            <a:r>
              <a:t/>
            </a:r>
            <a:endParaRPr sz="1800">
              <a:solidFill>
                <a:schemeClr val="dk1"/>
              </a:solidFill>
              <a:latin typeface="Arial"/>
              <a:ea typeface="Arial"/>
              <a:cs typeface="Arial"/>
              <a:sym typeface="Arial"/>
            </a:endParaRPr>
          </a:p>
        </p:txBody>
      </p:sp>
      <p:sp>
        <p:nvSpPr>
          <p:cNvPr id="97" name="Google Shape;97;p61"/>
          <p:cNvSpPr txBox="1"/>
          <p:nvPr>
            <p:ph idx="1" type="body"/>
          </p:nvPr>
        </p:nvSpPr>
        <p:spPr>
          <a:xfrm>
            <a:off x="1421229" y="2070796"/>
            <a:ext cx="2958701" cy="82394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accent1"/>
              </a:buClr>
              <a:buSzPts val="1600"/>
              <a:buFont typeface="Arial"/>
              <a:buNone/>
              <a:defRPr b="0" sz="1600">
                <a:solidFill>
                  <a:schemeClr val="dk1"/>
                </a:solidFill>
                <a:latin typeface="Arial"/>
                <a:ea typeface="Arial"/>
                <a:cs typeface="Arial"/>
                <a:sym typeface="Arial"/>
              </a:defRPr>
            </a:lvl1pPr>
            <a:lvl2pPr indent="-228600" lvl="1" marL="9144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8" name="Google Shape;98;p61"/>
          <p:cNvSpPr txBox="1"/>
          <p:nvPr>
            <p:ph idx="2" type="body"/>
          </p:nvPr>
        </p:nvSpPr>
        <p:spPr>
          <a:xfrm>
            <a:off x="1421228" y="2899236"/>
            <a:ext cx="2958701" cy="470607"/>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accent1"/>
              </a:buClr>
              <a:buSzPts val="1400"/>
              <a:buFont typeface="Arial"/>
              <a:buNone/>
              <a:defRPr b="0" sz="1400">
                <a:solidFill>
                  <a:schemeClr val="accent2"/>
                </a:solidFill>
                <a:latin typeface="Arial"/>
                <a:ea typeface="Arial"/>
                <a:cs typeface="Arial"/>
                <a:sym typeface="Arial"/>
              </a:defRPr>
            </a:lvl1pPr>
            <a:lvl2pPr indent="-228600" lvl="1" marL="9144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9" name="Google Shape;99;p61"/>
          <p:cNvSpPr txBox="1"/>
          <p:nvPr>
            <p:ph idx="3" type="body"/>
          </p:nvPr>
        </p:nvSpPr>
        <p:spPr>
          <a:xfrm>
            <a:off x="1421227" y="3650365"/>
            <a:ext cx="2958702" cy="245720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accent1"/>
              </a:buClr>
              <a:buSzPts val="1400"/>
              <a:buFont typeface="Arial"/>
              <a:buNone/>
              <a:defRPr b="0" sz="1400">
                <a:solidFill>
                  <a:schemeClr val="dk1"/>
                </a:solidFill>
                <a:latin typeface="Arial"/>
                <a:ea typeface="Arial"/>
                <a:cs typeface="Arial"/>
                <a:sym typeface="Arial"/>
              </a:defRPr>
            </a:lvl1pPr>
            <a:lvl2pPr indent="-228600" lvl="1" marL="9144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0" name="Google Shape;100;p61"/>
          <p:cNvSpPr txBox="1"/>
          <p:nvPr>
            <p:ph idx="4" type="body"/>
          </p:nvPr>
        </p:nvSpPr>
        <p:spPr>
          <a:xfrm>
            <a:off x="5820662" y="2070796"/>
            <a:ext cx="2958701" cy="82394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accent1"/>
              </a:buClr>
              <a:buSzPts val="1600"/>
              <a:buFont typeface="Arial"/>
              <a:buNone/>
              <a:defRPr b="1" sz="1600">
                <a:solidFill>
                  <a:schemeClr val="dk1"/>
                </a:solidFill>
                <a:latin typeface="Arial"/>
                <a:ea typeface="Arial"/>
                <a:cs typeface="Arial"/>
                <a:sym typeface="Arial"/>
              </a:defRPr>
            </a:lvl1pPr>
            <a:lvl2pPr indent="-228600" lvl="1" marL="9144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1" name="Google Shape;101;p61"/>
          <p:cNvSpPr txBox="1"/>
          <p:nvPr>
            <p:ph idx="5" type="body"/>
          </p:nvPr>
        </p:nvSpPr>
        <p:spPr>
          <a:xfrm>
            <a:off x="5820661" y="2899236"/>
            <a:ext cx="2958701" cy="470607"/>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accent1"/>
              </a:buClr>
              <a:buSzPts val="1400"/>
              <a:buFont typeface="Arial"/>
              <a:buNone/>
              <a:defRPr b="0" sz="1400">
                <a:solidFill>
                  <a:schemeClr val="accent2"/>
                </a:solidFill>
                <a:latin typeface="Arial"/>
                <a:ea typeface="Arial"/>
                <a:cs typeface="Arial"/>
                <a:sym typeface="Arial"/>
              </a:defRPr>
            </a:lvl1pPr>
            <a:lvl2pPr indent="-228600" lvl="1" marL="9144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2" name="Google Shape;102;p61"/>
          <p:cNvSpPr txBox="1"/>
          <p:nvPr>
            <p:ph idx="6" type="body"/>
          </p:nvPr>
        </p:nvSpPr>
        <p:spPr>
          <a:xfrm>
            <a:off x="5820660" y="3650365"/>
            <a:ext cx="2958702" cy="245720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accent1"/>
              </a:buClr>
              <a:buSzPts val="1400"/>
              <a:buFont typeface="Arial"/>
              <a:buNone/>
              <a:defRPr b="0" sz="1400">
                <a:solidFill>
                  <a:schemeClr val="dk1"/>
                </a:solidFill>
                <a:latin typeface="Arial"/>
                <a:ea typeface="Arial"/>
                <a:cs typeface="Arial"/>
                <a:sym typeface="Arial"/>
              </a:defRPr>
            </a:lvl1pPr>
            <a:lvl2pPr indent="-228600" lvl="1" marL="9144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61"/>
          <p:cNvSpPr/>
          <p:nvPr/>
        </p:nvSpPr>
        <p:spPr>
          <a:xfrm>
            <a:off x="8181485" y="0"/>
            <a:ext cx="360000" cy="360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04" name="Google Shape;104;p61"/>
          <p:cNvSpPr txBox="1"/>
          <p:nvPr/>
        </p:nvSpPr>
        <p:spPr>
          <a:xfrm>
            <a:off x="8074003" y="88084"/>
            <a:ext cx="572117" cy="215998"/>
          </a:xfrm>
          <a:prstGeom prst="rect">
            <a:avLst/>
          </a:prstGeom>
          <a:noFill/>
          <a:ln>
            <a:noFill/>
          </a:ln>
        </p:spPr>
        <p:txBody>
          <a:bodyPr anchorCtr="0" anchor="ctr" bIns="0" lIns="182825" spcFirstLastPara="1" rIns="182825" wrap="square" tIns="0">
            <a:noAutofit/>
          </a:bodyPr>
          <a:lstStyle/>
          <a:p>
            <a:pPr indent="0" lvl="0" marL="0" marR="0" rtl="0" algn="ctr">
              <a:spcBef>
                <a:spcPts val="0"/>
              </a:spcBef>
              <a:spcAft>
                <a:spcPts val="0"/>
              </a:spcAft>
              <a:buNone/>
            </a:pPr>
            <a:fld id="{00000000-1234-1234-1234-123412341234}" type="slidenum">
              <a:rPr b="0" lang="en-US" sz="1100">
                <a:solidFill>
                  <a:schemeClr val="lt1"/>
                </a:solidFill>
                <a:latin typeface="Arial"/>
                <a:ea typeface="Arial"/>
                <a:cs typeface="Arial"/>
                <a:sym typeface="Arial"/>
              </a:rPr>
              <a:t>‹#›</a:t>
            </a:fld>
            <a:endParaRPr b="0" sz="1100">
              <a:solidFill>
                <a:schemeClr val="lt1"/>
              </a:solidFill>
              <a:latin typeface="Arial"/>
              <a:ea typeface="Arial"/>
              <a:cs typeface="Arial"/>
              <a:sym typeface="Arial"/>
            </a:endParaRPr>
          </a:p>
        </p:txBody>
      </p:sp>
      <p:pic>
        <p:nvPicPr>
          <p:cNvPr id="105" name="Google Shape;105;p61"/>
          <p:cNvPicPr preferRelativeResize="0"/>
          <p:nvPr/>
        </p:nvPicPr>
        <p:blipFill rotWithShape="1">
          <a:blip r:embed="rId2">
            <a:alphaModFix/>
          </a:blip>
          <a:srcRect b="0" l="0" r="0" t="0"/>
          <a:stretch/>
        </p:blipFill>
        <p:spPr>
          <a:xfrm>
            <a:off x="6885943" y="6176963"/>
            <a:ext cx="1760177" cy="54074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06" name="Shape 106"/>
        <p:cNvGrpSpPr/>
        <p:nvPr/>
      </p:nvGrpSpPr>
      <p:grpSpPr>
        <a:xfrm>
          <a:off x="0" y="0"/>
          <a:ext cx="0" cy="0"/>
          <a:chOff x="0" y="0"/>
          <a:chExt cx="0" cy="0"/>
        </a:xfrm>
      </p:grpSpPr>
      <p:sp>
        <p:nvSpPr>
          <p:cNvPr id="107" name="Google Shape;107;p62"/>
          <p:cNvSpPr/>
          <p:nvPr/>
        </p:nvSpPr>
        <p:spPr>
          <a:xfrm>
            <a:off x="-23813" y="994768"/>
            <a:ext cx="9167813" cy="1434534"/>
          </a:xfrm>
          <a:prstGeom prst="rect">
            <a:avLst/>
          </a:prstGeom>
          <a:solidFill>
            <a:schemeClr val="accent3">
              <a:alpha val="20000"/>
            </a:scheme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 name="Google Shape;108;p62"/>
          <p:cNvSpPr/>
          <p:nvPr/>
        </p:nvSpPr>
        <p:spPr>
          <a:xfrm>
            <a:off x="369343" y="923103"/>
            <a:ext cx="1295687"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600">
                <a:solidFill>
                  <a:schemeClr val="dk2"/>
                </a:solidFill>
                <a:latin typeface="Arial"/>
                <a:ea typeface="Arial"/>
                <a:cs typeface="Arial"/>
                <a:sym typeface="Arial"/>
              </a:rPr>
              <a:t>03</a:t>
            </a:r>
            <a:endParaRPr/>
          </a:p>
        </p:txBody>
      </p:sp>
      <p:sp>
        <p:nvSpPr>
          <p:cNvPr id="109" name="Google Shape;109;p62"/>
          <p:cNvSpPr/>
          <p:nvPr/>
        </p:nvSpPr>
        <p:spPr>
          <a:xfrm>
            <a:off x="4756671" y="923103"/>
            <a:ext cx="1295687"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600">
                <a:solidFill>
                  <a:schemeClr val="dk2"/>
                </a:solidFill>
                <a:latin typeface="Arial"/>
                <a:ea typeface="Arial"/>
                <a:cs typeface="Arial"/>
                <a:sym typeface="Arial"/>
              </a:rPr>
              <a:t>04</a:t>
            </a:r>
            <a:endParaRPr/>
          </a:p>
        </p:txBody>
      </p:sp>
      <p:cxnSp>
        <p:nvCxnSpPr>
          <p:cNvPr id="110" name="Google Shape;110;p62"/>
          <p:cNvCxnSpPr/>
          <p:nvPr/>
        </p:nvCxnSpPr>
        <p:spPr>
          <a:xfrm>
            <a:off x="4572000" y="12732"/>
            <a:ext cx="0" cy="6012000"/>
          </a:xfrm>
          <a:prstGeom prst="straightConnector1">
            <a:avLst/>
          </a:prstGeom>
          <a:noFill/>
          <a:ln cap="flat" cmpd="sng" w="12700">
            <a:solidFill>
              <a:srgbClr val="A6A6A7"/>
            </a:solidFill>
            <a:prstDash val="dot"/>
            <a:miter lim="800000"/>
            <a:headEnd len="sm" w="sm" type="none"/>
            <a:tailEnd len="sm" w="sm" type="none"/>
          </a:ln>
        </p:spPr>
      </p:cxnSp>
      <p:sp>
        <p:nvSpPr>
          <p:cNvPr id="111" name="Google Shape;111;p62"/>
          <p:cNvSpPr txBox="1"/>
          <p:nvPr>
            <p:ph idx="1" type="body"/>
          </p:nvPr>
        </p:nvSpPr>
        <p:spPr>
          <a:xfrm>
            <a:off x="1421229" y="1078758"/>
            <a:ext cx="2958701" cy="82394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20000"/>
              </a:lnSpc>
              <a:spcBef>
                <a:spcPts val="600"/>
              </a:spcBef>
              <a:spcAft>
                <a:spcPts val="0"/>
              </a:spcAft>
              <a:buClr>
                <a:schemeClr val="accent1"/>
              </a:buClr>
              <a:buSzPts val="1600"/>
              <a:buFont typeface="Arial"/>
              <a:buNone/>
              <a:defRPr b="1" sz="1600">
                <a:solidFill>
                  <a:schemeClr val="dk1"/>
                </a:solidFill>
                <a:latin typeface="Arial"/>
                <a:ea typeface="Arial"/>
                <a:cs typeface="Arial"/>
                <a:sym typeface="Arial"/>
              </a:defRPr>
            </a:lvl1pPr>
            <a:lvl2pPr indent="-228600" lvl="1" marL="9144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2" name="Google Shape;112;p62"/>
          <p:cNvSpPr txBox="1"/>
          <p:nvPr>
            <p:ph idx="2" type="body"/>
          </p:nvPr>
        </p:nvSpPr>
        <p:spPr>
          <a:xfrm>
            <a:off x="1421228" y="1907198"/>
            <a:ext cx="2958701" cy="470607"/>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20000"/>
              </a:lnSpc>
              <a:spcBef>
                <a:spcPts val="600"/>
              </a:spcBef>
              <a:spcAft>
                <a:spcPts val="0"/>
              </a:spcAft>
              <a:buClr>
                <a:schemeClr val="accent1"/>
              </a:buClr>
              <a:buSzPts val="1400"/>
              <a:buFont typeface="Arial"/>
              <a:buNone/>
              <a:defRPr b="0" sz="1400">
                <a:solidFill>
                  <a:schemeClr val="accent2"/>
                </a:solidFill>
                <a:latin typeface="Arial"/>
                <a:ea typeface="Arial"/>
                <a:cs typeface="Arial"/>
                <a:sym typeface="Arial"/>
              </a:defRPr>
            </a:lvl1pPr>
            <a:lvl2pPr indent="-228600" lvl="1" marL="9144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3" name="Google Shape;113;p62"/>
          <p:cNvSpPr txBox="1"/>
          <p:nvPr>
            <p:ph idx="3" type="body"/>
          </p:nvPr>
        </p:nvSpPr>
        <p:spPr>
          <a:xfrm>
            <a:off x="1421227" y="2658327"/>
            <a:ext cx="2958702" cy="2724556"/>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20000"/>
              </a:lnSpc>
              <a:spcBef>
                <a:spcPts val="600"/>
              </a:spcBef>
              <a:spcAft>
                <a:spcPts val="0"/>
              </a:spcAft>
              <a:buClr>
                <a:schemeClr val="accent1"/>
              </a:buClr>
              <a:buSzPts val="1400"/>
              <a:buFont typeface="Arial"/>
              <a:buNone/>
              <a:defRPr b="0" sz="1400">
                <a:solidFill>
                  <a:schemeClr val="dk1"/>
                </a:solidFill>
                <a:latin typeface="Arial"/>
                <a:ea typeface="Arial"/>
                <a:cs typeface="Arial"/>
                <a:sym typeface="Arial"/>
              </a:defRPr>
            </a:lvl1pPr>
            <a:lvl2pPr indent="-228600" lvl="1" marL="9144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4" name="Google Shape;114;p62"/>
          <p:cNvSpPr txBox="1"/>
          <p:nvPr>
            <p:ph idx="4" type="body"/>
          </p:nvPr>
        </p:nvSpPr>
        <p:spPr>
          <a:xfrm>
            <a:off x="5820662" y="1078758"/>
            <a:ext cx="2958701" cy="82394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20000"/>
              </a:lnSpc>
              <a:spcBef>
                <a:spcPts val="600"/>
              </a:spcBef>
              <a:spcAft>
                <a:spcPts val="0"/>
              </a:spcAft>
              <a:buClr>
                <a:schemeClr val="accent1"/>
              </a:buClr>
              <a:buSzPts val="1600"/>
              <a:buFont typeface="Arial"/>
              <a:buNone/>
              <a:defRPr b="1" sz="1600">
                <a:solidFill>
                  <a:schemeClr val="dk1"/>
                </a:solidFill>
                <a:latin typeface="Arial"/>
                <a:ea typeface="Arial"/>
                <a:cs typeface="Arial"/>
                <a:sym typeface="Arial"/>
              </a:defRPr>
            </a:lvl1pPr>
            <a:lvl2pPr indent="-228600" lvl="1" marL="9144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5" name="Google Shape;115;p62"/>
          <p:cNvSpPr txBox="1"/>
          <p:nvPr>
            <p:ph idx="5" type="body"/>
          </p:nvPr>
        </p:nvSpPr>
        <p:spPr>
          <a:xfrm>
            <a:off x="5820661" y="1907198"/>
            <a:ext cx="2958701" cy="470607"/>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20000"/>
              </a:lnSpc>
              <a:spcBef>
                <a:spcPts val="600"/>
              </a:spcBef>
              <a:spcAft>
                <a:spcPts val="0"/>
              </a:spcAft>
              <a:buClr>
                <a:schemeClr val="accent1"/>
              </a:buClr>
              <a:buSzPts val="1400"/>
              <a:buFont typeface="Arial"/>
              <a:buNone/>
              <a:defRPr b="0" sz="1400">
                <a:solidFill>
                  <a:schemeClr val="accent2"/>
                </a:solidFill>
                <a:latin typeface="Arial"/>
                <a:ea typeface="Arial"/>
                <a:cs typeface="Arial"/>
                <a:sym typeface="Arial"/>
              </a:defRPr>
            </a:lvl1pPr>
            <a:lvl2pPr indent="-228600" lvl="1" marL="9144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6" name="Google Shape;116;p62"/>
          <p:cNvSpPr txBox="1"/>
          <p:nvPr>
            <p:ph idx="6" type="body"/>
          </p:nvPr>
        </p:nvSpPr>
        <p:spPr>
          <a:xfrm>
            <a:off x="5820660" y="2658327"/>
            <a:ext cx="2958702" cy="2724556"/>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20000"/>
              </a:lnSpc>
              <a:spcBef>
                <a:spcPts val="600"/>
              </a:spcBef>
              <a:spcAft>
                <a:spcPts val="0"/>
              </a:spcAft>
              <a:buClr>
                <a:schemeClr val="accent1"/>
              </a:buClr>
              <a:buSzPts val="1400"/>
              <a:buFont typeface="Arial"/>
              <a:buNone/>
              <a:defRPr b="0" sz="1400">
                <a:solidFill>
                  <a:schemeClr val="dk1"/>
                </a:solidFill>
                <a:latin typeface="Arial"/>
                <a:ea typeface="Arial"/>
                <a:cs typeface="Arial"/>
                <a:sym typeface="Arial"/>
              </a:defRPr>
            </a:lvl1pPr>
            <a:lvl2pPr indent="-228600" lvl="1" marL="9144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7" name="Google Shape;117;p62"/>
          <p:cNvSpPr/>
          <p:nvPr/>
        </p:nvSpPr>
        <p:spPr>
          <a:xfrm>
            <a:off x="4483298" y="5966135"/>
            <a:ext cx="177403" cy="83939"/>
          </a:xfrm>
          <a:prstGeom prst="triangle">
            <a:avLst>
              <a:gd fmla="val 50000" name="adj"/>
            </a:avLst>
          </a:prstGeom>
          <a:solidFill>
            <a:schemeClr val="accent1"/>
          </a:solidFill>
          <a:ln cap="flat" cmpd="sng" w="25400">
            <a:solidFill>
              <a:schemeClr val="dk1">
                <a:alpha val="0"/>
              </a:schemeClr>
            </a:solidFill>
            <a:prstDash val="solid"/>
            <a:miter lim="800000"/>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18" name="Google Shape;118;p62"/>
          <p:cNvPicPr preferRelativeResize="0"/>
          <p:nvPr/>
        </p:nvPicPr>
        <p:blipFill rotWithShape="1">
          <a:blip r:embed="rId2">
            <a:alphaModFix/>
          </a:blip>
          <a:srcRect b="0" l="0" r="0" t="0"/>
          <a:stretch/>
        </p:blipFill>
        <p:spPr>
          <a:xfrm>
            <a:off x="6885943" y="6176963"/>
            <a:ext cx="1760177" cy="540744"/>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119" name="Shape 119"/>
        <p:cNvGrpSpPr/>
        <p:nvPr/>
      </p:nvGrpSpPr>
      <p:grpSpPr>
        <a:xfrm>
          <a:off x="0" y="0"/>
          <a:ext cx="0" cy="0"/>
          <a:chOff x="0" y="0"/>
          <a:chExt cx="0" cy="0"/>
        </a:xfrm>
      </p:grpSpPr>
      <p:sp>
        <p:nvSpPr>
          <p:cNvPr id="120" name="Google Shape;120;p63"/>
          <p:cNvSpPr txBox="1"/>
          <p:nvPr>
            <p:ph type="title"/>
          </p:nvPr>
        </p:nvSpPr>
        <p:spPr>
          <a:xfrm>
            <a:off x="628650" y="365127"/>
            <a:ext cx="7886700" cy="62691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cxnSp>
        <p:nvCxnSpPr>
          <p:cNvPr id="121" name="Google Shape;121;p63"/>
          <p:cNvCxnSpPr/>
          <p:nvPr/>
        </p:nvCxnSpPr>
        <p:spPr>
          <a:xfrm>
            <a:off x="2006086" y="2086756"/>
            <a:ext cx="0" cy="1325184"/>
          </a:xfrm>
          <a:prstGeom prst="straightConnector1">
            <a:avLst/>
          </a:prstGeom>
          <a:noFill/>
          <a:ln cap="flat" cmpd="sng" w="19050">
            <a:solidFill>
              <a:srgbClr val="D8D8D8"/>
            </a:solidFill>
            <a:prstDash val="solid"/>
            <a:miter lim="800000"/>
            <a:headEnd len="sm" w="sm" type="none"/>
            <a:tailEnd len="sm" w="sm" type="none"/>
          </a:ln>
        </p:spPr>
      </p:cxnSp>
      <p:cxnSp>
        <p:nvCxnSpPr>
          <p:cNvPr id="122" name="Google Shape;122;p63"/>
          <p:cNvCxnSpPr/>
          <p:nvPr/>
        </p:nvCxnSpPr>
        <p:spPr>
          <a:xfrm>
            <a:off x="2006086" y="3940776"/>
            <a:ext cx="0" cy="1325184"/>
          </a:xfrm>
          <a:prstGeom prst="straightConnector1">
            <a:avLst/>
          </a:prstGeom>
          <a:noFill/>
          <a:ln cap="flat" cmpd="sng" w="19050">
            <a:solidFill>
              <a:srgbClr val="D8D8D8"/>
            </a:solidFill>
            <a:prstDash val="solid"/>
            <a:miter lim="800000"/>
            <a:headEnd len="sm" w="sm" type="none"/>
            <a:tailEnd len="sm" w="sm" type="none"/>
          </a:ln>
        </p:spPr>
      </p:cxnSp>
      <p:sp>
        <p:nvSpPr>
          <p:cNvPr id="123" name="Google Shape;123;p63"/>
          <p:cNvSpPr txBox="1"/>
          <p:nvPr>
            <p:ph idx="1" type="body"/>
          </p:nvPr>
        </p:nvSpPr>
        <p:spPr>
          <a:xfrm>
            <a:off x="2315079" y="2341005"/>
            <a:ext cx="6200271" cy="1057803"/>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accent1"/>
              </a:buClr>
              <a:buSzPts val="1400"/>
              <a:buFont typeface="Arial"/>
              <a:buNone/>
              <a:defRPr sz="1400">
                <a:solidFill>
                  <a:schemeClr val="dk1"/>
                </a:solidFill>
                <a:latin typeface="Arial"/>
                <a:ea typeface="Arial"/>
                <a:cs typeface="Arial"/>
                <a:sym typeface="Arial"/>
              </a:defRPr>
            </a:lvl1pPr>
            <a:lvl2pPr indent="-228600" lvl="1" marL="9144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4" name="Google Shape;124;p63"/>
          <p:cNvSpPr txBox="1"/>
          <p:nvPr>
            <p:ph idx="2" type="body"/>
          </p:nvPr>
        </p:nvSpPr>
        <p:spPr>
          <a:xfrm>
            <a:off x="2315078" y="4208176"/>
            <a:ext cx="6200271" cy="1057803"/>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accent1"/>
              </a:buClr>
              <a:buSzPts val="1400"/>
              <a:buFont typeface="Arial"/>
              <a:buNone/>
              <a:defRPr sz="1400">
                <a:solidFill>
                  <a:schemeClr val="dk1"/>
                </a:solidFill>
                <a:latin typeface="Arial"/>
                <a:ea typeface="Arial"/>
                <a:cs typeface="Arial"/>
                <a:sym typeface="Arial"/>
              </a:defRPr>
            </a:lvl1pPr>
            <a:lvl2pPr indent="-228600" lvl="1" marL="9144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5" name="Google Shape;125;p63"/>
          <p:cNvSpPr txBox="1"/>
          <p:nvPr>
            <p:ph idx="3" type="body"/>
          </p:nvPr>
        </p:nvSpPr>
        <p:spPr>
          <a:xfrm>
            <a:off x="2315078" y="1960480"/>
            <a:ext cx="6200271" cy="37765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dk2"/>
              </a:buClr>
              <a:buSzPts val="1800"/>
              <a:buFont typeface="Arial"/>
              <a:buNone/>
              <a:defRPr b="1" sz="1800">
                <a:solidFill>
                  <a:schemeClr val="dk2"/>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228600" lvl="2" marL="1371600" marR="0" rtl="0" algn="l">
              <a:lnSpc>
                <a:spcPct val="120000"/>
              </a:lnSpc>
              <a:spcBef>
                <a:spcPts val="8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6" name="Google Shape;126;p63"/>
          <p:cNvSpPr txBox="1"/>
          <p:nvPr>
            <p:ph idx="4" type="body"/>
          </p:nvPr>
        </p:nvSpPr>
        <p:spPr>
          <a:xfrm>
            <a:off x="2315077" y="3829086"/>
            <a:ext cx="6200271" cy="37765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dk2"/>
              </a:buClr>
              <a:buSzPts val="1800"/>
              <a:buFont typeface="Arial"/>
              <a:buNone/>
              <a:defRPr b="1" sz="1800">
                <a:solidFill>
                  <a:schemeClr val="dk2"/>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228600" lvl="2" marL="1371600" marR="0" rtl="0" algn="l">
              <a:lnSpc>
                <a:spcPct val="120000"/>
              </a:lnSpc>
              <a:spcBef>
                <a:spcPts val="8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7" name="Google Shape;127;p63"/>
          <p:cNvSpPr/>
          <p:nvPr/>
        </p:nvSpPr>
        <p:spPr>
          <a:xfrm>
            <a:off x="8181485" y="0"/>
            <a:ext cx="360000" cy="360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28" name="Google Shape;128;p63"/>
          <p:cNvSpPr txBox="1"/>
          <p:nvPr/>
        </p:nvSpPr>
        <p:spPr>
          <a:xfrm>
            <a:off x="8074003" y="88084"/>
            <a:ext cx="572117" cy="215998"/>
          </a:xfrm>
          <a:prstGeom prst="rect">
            <a:avLst/>
          </a:prstGeom>
          <a:noFill/>
          <a:ln>
            <a:noFill/>
          </a:ln>
        </p:spPr>
        <p:txBody>
          <a:bodyPr anchorCtr="0" anchor="ctr" bIns="0" lIns="182825" spcFirstLastPara="1" rIns="182825" wrap="square" tIns="0">
            <a:noAutofit/>
          </a:bodyPr>
          <a:lstStyle/>
          <a:p>
            <a:pPr indent="0" lvl="0" marL="0" marR="0" rtl="0" algn="ctr">
              <a:spcBef>
                <a:spcPts val="0"/>
              </a:spcBef>
              <a:spcAft>
                <a:spcPts val="0"/>
              </a:spcAft>
              <a:buNone/>
            </a:pPr>
            <a:fld id="{00000000-1234-1234-1234-123412341234}" type="slidenum">
              <a:rPr b="0" lang="en-US" sz="1100">
                <a:solidFill>
                  <a:schemeClr val="lt1"/>
                </a:solidFill>
                <a:latin typeface="Arial"/>
                <a:ea typeface="Arial"/>
                <a:cs typeface="Arial"/>
                <a:sym typeface="Arial"/>
              </a:rPr>
              <a:t>‹#›</a:t>
            </a:fld>
            <a:endParaRPr b="0" sz="1100">
              <a:solidFill>
                <a:schemeClr val="lt1"/>
              </a:solidFill>
              <a:latin typeface="Arial"/>
              <a:ea typeface="Arial"/>
              <a:cs typeface="Arial"/>
              <a:sym typeface="Arial"/>
            </a:endParaRPr>
          </a:p>
        </p:txBody>
      </p:sp>
      <p:pic>
        <p:nvPicPr>
          <p:cNvPr id="129" name="Google Shape;129;p63"/>
          <p:cNvPicPr preferRelativeResize="0"/>
          <p:nvPr/>
        </p:nvPicPr>
        <p:blipFill rotWithShape="1">
          <a:blip r:embed="rId2">
            <a:alphaModFix/>
          </a:blip>
          <a:srcRect b="0" l="0" r="0" t="0"/>
          <a:stretch/>
        </p:blipFill>
        <p:spPr>
          <a:xfrm>
            <a:off x="6885943" y="6176963"/>
            <a:ext cx="1760177" cy="540744"/>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30" name="Shape 130"/>
        <p:cNvGrpSpPr/>
        <p:nvPr/>
      </p:nvGrpSpPr>
      <p:grpSpPr>
        <a:xfrm>
          <a:off x="0" y="0"/>
          <a:ext cx="0" cy="0"/>
          <a:chOff x="0" y="0"/>
          <a:chExt cx="0" cy="0"/>
        </a:xfrm>
      </p:grpSpPr>
      <p:sp>
        <p:nvSpPr>
          <p:cNvPr id="131" name="Google Shape;131;p64"/>
          <p:cNvSpPr txBox="1"/>
          <p:nvPr>
            <p:ph type="title"/>
          </p:nvPr>
        </p:nvSpPr>
        <p:spPr>
          <a:xfrm>
            <a:off x="628650" y="365127"/>
            <a:ext cx="7886700" cy="62691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2" name="Google Shape;132;p64"/>
          <p:cNvSpPr/>
          <p:nvPr/>
        </p:nvSpPr>
        <p:spPr>
          <a:xfrm>
            <a:off x="7322768" y="3109651"/>
            <a:ext cx="2460" cy="1230"/>
          </a:xfrm>
          <a:custGeom>
            <a:rect b="b" l="l" r="r" t="t"/>
            <a:pathLst>
              <a:path extrusionOk="0" h="5" w="6">
                <a:moveTo>
                  <a:pt x="3" y="0"/>
                </a:moveTo>
                <a:cubicBezTo>
                  <a:pt x="5" y="1"/>
                  <a:pt x="6" y="2"/>
                  <a:pt x="5" y="4"/>
                </a:cubicBezTo>
                <a:cubicBezTo>
                  <a:pt x="4" y="5"/>
                  <a:pt x="2" y="4"/>
                  <a:pt x="0" y="3"/>
                </a:cubicBezTo>
                <a:cubicBezTo>
                  <a:pt x="1" y="2"/>
                  <a:pt x="2" y="1"/>
                  <a:pt x="3" y="0"/>
                </a:cubicBezTo>
                <a:close/>
              </a:path>
            </a:pathLst>
          </a:custGeom>
          <a:solidFill>
            <a:srgbClr val="0E0E0F"/>
          </a:solidFill>
          <a:ln>
            <a:noFill/>
          </a:ln>
        </p:spPr>
        <p:txBody>
          <a:bodyPr anchorCtr="0" anchor="t" bIns="45700" lIns="91425" spcFirstLastPara="1" rIns="91425" wrap="square" tIns="45700">
            <a:noAutofit/>
          </a:bodyPr>
          <a:lstStyle/>
          <a:p>
            <a:pPr indent="0" lvl="0" marL="0" marR="0" rtl="0" algn="l">
              <a:lnSpc>
                <a:spcPct val="114000"/>
              </a:lnSpc>
              <a:spcBef>
                <a:spcPts val="0"/>
              </a:spcBef>
              <a:spcAft>
                <a:spcPts val="0"/>
              </a:spcAft>
              <a:buNone/>
            </a:pPr>
            <a:r>
              <a:t/>
            </a:r>
            <a:endParaRPr sz="1600">
              <a:solidFill>
                <a:schemeClr val="dk1"/>
              </a:solidFill>
              <a:latin typeface="Arial"/>
              <a:ea typeface="Arial"/>
              <a:cs typeface="Arial"/>
              <a:sym typeface="Arial"/>
            </a:endParaRPr>
          </a:p>
        </p:txBody>
      </p:sp>
      <p:sp>
        <p:nvSpPr>
          <p:cNvPr id="133" name="Google Shape;133;p64"/>
          <p:cNvSpPr/>
          <p:nvPr/>
        </p:nvSpPr>
        <p:spPr>
          <a:xfrm>
            <a:off x="7278487" y="2879638"/>
            <a:ext cx="1230" cy="1230"/>
          </a:xfrm>
          <a:custGeom>
            <a:rect b="b" l="l" r="r" t="t"/>
            <a:pathLst>
              <a:path extrusionOk="0" h="6" w="7">
                <a:moveTo>
                  <a:pt x="7" y="2"/>
                </a:moveTo>
                <a:cubicBezTo>
                  <a:pt x="6" y="6"/>
                  <a:pt x="3" y="6"/>
                  <a:pt x="0" y="5"/>
                </a:cubicBezTo>
                <a:cubicBezTo>
                  <a:pt x="2" y="3"/>
                  <a:pt x="3" y="1"/>
                  <a:pt x="4" y="0"/>
                </a:cubicBezTo>
                <a:cubicBezTo>
                  <a:pt x="5" y="0"/>
                  <a:pt x="6" y="1"/>
                  <a:pt x="7" y="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14000"/>
              </a:lnSpc>
              <a:spcBef>
                <a:spcPts val="0"/>
              </a:spcBef>
              <a:spcAft>
                <a:spcPts val="0"/>
              </a:spcAft>
              <a:buNone/>
            </a:pPr>
            <a:r>
              <a:t/>
            </a:r>
            <a:endParaRPr sz="1600">
              <a:solidFill>
                <a:schemeClr val="dk1"/>
              </a:solidFill>
              <a:latin typeface="Arial"/>
              <a:ea typeface="Arial"/>
              <a:cs typeface="Arial"/>
              <a:sym typeface="Arial"/>
            </a:endParaRPr>
          </a:p>
        </p:txBody>
      </p:sp>
      <p:cxnSp>
        <p:nvCxnSpPr>
          <p:cNvPr id="134" name="Google Shape;134;p64"/>
          <p:cNvCxnSpPr/>
          <p:nvPr/>
        </p:nvCxnSpPr>
        <p:spPr>
          <a:xfrm>
            <a:off x="3130489" y="2127375"/>
            <a:ext cx="0" cy="3924000"/>
          </a:xfrm>
          <a:prstGeom prst="straightConnector1">
            <a:avLst/>
          </a:prstGeom>
          <a:noFill/>
          <a:ln cap="flat" cmpd="sng" w="19050">
            <a:solidFill>
              <a:srgbClr val="D8D8D8"/>
            </a:solidFill>
            <a:prstDash val="solid"/>
            <a:miter lim="800000"/>
            <a:headEnd len="sm" w="sm" type="none"/>
            <a:tailEnd len="sm" w="sm" type="none"/>
          </a:ln>
        </p:spPr>
      </p:cxnSp>
      <p:cxnSp>
        <p:nvCxnSpPr>
          <p:cNvPr id="135" name="Google Shape;135;p64"/>
          <p:cNvCxnSpPr/>
          <p:nvPr/>
        </p:nvCxnSpPr>
        <p:spPr>
          <a:xfrm>
            <a:off x="6013512" y="2125639"/>
            <a:ext cx="0" cy="3924000"/>
          </a:xfrm>
          <a:prstGeom prst="straightConnector1">
            <a:avLst/>
          </a:prstGeom>
          <a:noFill/>
          <a:ln cap="flat" cmpd="sng" w="19050">
            <a:solidFill>
              <a:srgbClr val="D8D8D8"/>
            </a:solidFill>
            <a:prstDash val="solid"/>
            <a:miter lim="800000"/>
            <a:headEnd len="sm" w="sm" type="none"/>
            <a:tailEnd len="sm" w="sm" type="none"/>
          </a:ln>
        </p:spPr>
      </p:cxnSp>
      <p:sp>
        <p:nvSpPr>
          <p:cNvPr id="136" name="Google Shape;136;p64"/>
          <p:cNvSpPr txBox="1"/>
          <p:nvPr>
            <p:ph idx="1" type="body"/>
          </p:nvPr>
        </p:nvSpPr>
        <p:spPr>
          <a:xfrm>
            <a:off x="295702" y="3607531"/>
            <a:ext cx="2715869" cy="2348234"/>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accent1"/>
              </a:buClr>
              <a:buSzPts val="1400"/>
              <a:buFont typeface="Arial"/>
              <a:buNone/>
              <a:defRPr sz="1400">
                <a:solidFill>
                  <a:schemeClr val="dk1"/>
                </a:solidFill>
                <a:latin typeface="Arial"/>
                <a:ea typeface="Arial"/>
                <a:cs typeface="Arial"/>
                <a:sym typeface="Arial"/>
              </a:defRPr>
            </a:lvl1pPr>
            <a:lvl2pPr indent="-228600" lvl="1" marL="9144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7" name="Google Shape;137;p64"/>
          <p:cNvSpPr txBox="1"/>
          <p:nvPr>
            <p:ph idx="2" type="body"/>
          </p:nvPr>
        </p:nvSpPr>
        <p:spPr>
          <a:xfrm>
            <a:off x="3186030" y="3612619"/>
            <a:ext cx="2715869" cy="2348234"/>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accent1"/>
              </a:buClr>
              <a:buSzPts val="1400"/>
              <a:buFont typeface="Arial"/>
              <a:buNone/>
              <a:defRPr sz="1400">
                <a:solidFill>
                  <a:schemeClr val="dk1"/>
                </a:solidFill>
                <a:latin typeface="Arial"/>
                <a:ea typeface="Arial"/>
                <a:cs typeface="Arial"/>
                <a:sym typeface="Arial"/>
              </a:defRPr>
            </a:lvl1pPr>
            <a:lvl2pPr indent="-228600" lvl="1" marL="9144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8" name="Google Shape;138;p64"/>
          <p:cNvSpPr txBox="1"/>
          <p:nvPr>
            <p:ph idx="3" type="body"/>
          </p:nvPr>
        </p:nvSpPr>
        <p:spPr>
          <a:xfrm>
            <a:off x="6081685" y="3607531"/>
            <a:ext cx="2715869" cy="2348234"/>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accent1"/>
              </a:buClr>
              <a:buSzPts val="1400"/>
              <a:buFont typeface="Arial"/>
              <a:buNone/>
              <a:defRPr sz="1400">
                <a:solidFill>
                  <a:schemeClr val="dk1"/>
                </a:solidFill>
                <a:latin typeface="Arial"/>
                <a:ea typeface="Arial"/>
                <a:cs typeface="Arial"/>
                <a:sym typeface="Arial"/>
              </a:defRPr>
            </a:lvl1pPr>
            <a:lvl2pPr indent="-228600" lvl="1" marL="9144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20000"/>
              </a:lnSpc>
              <a:spcBef>
                <a:spcPts val="800"/>
              </a:spcBef>
              <a:spcAft>
                <a:spcPts val="0"/>
              </a:spcAft>
              <a:buClr>
                <a:schemeClr val="accent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9" name="Google Shape;139;p64"/>
          <p:cNvSpPr/>
          <p:nvPr/>
        </p:nvSpPr>
        <p:spPr>
          <a:xfrm>
            <a:off x="8181485" y="0"/>
            <a:ext cx="360000" cy="360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40" name="Google Shape;140;p64"/>
          <p:cNvSpPr txBox="1"/>
          <p:nvPr/>
        </p:nvSpPr>
        <p:spPr>
          <a:xfrm>
            <a:off x="8074003" y="88084"/>
            <a:ext cx="572117" cy="215998"/>
          </a:xfrm>
          <a:prstGeom prst="rect">
            <a:avLst/>
          </a:prstGeom>
          <a:noFill/>
          <a:ln>
            <a:noFill/>
          </a:ln>
        </p:spPr>
        <p:txBody>
          <a:bodyPr anchorCtr="0" anchor="ctr" bIns="0" lIns="182825" spcFirstLastPara="1" rIns="182825" wrap="square" tIns="0">
            <a:noAutofit/>
          </a:bodyPr>
          <a:lstStyle/>
          <a:p>
            <a:pPr indent="0" lvl="0" marL="0" marR="0" rtl="0" algn="ctr">
              <a:spcBef>
                <a:spcPts val="0"/>
              </a:spcBef>
              <a:spcAft>
                <a:spcPts val="0"/>
              </a:spcAft>
              <a:buNone/>
            </a:pPr>
            <a:fld id="{00000000-1234-1234-1234-123412341234}" type="slidenum">
              <a:rPr b="0" lang="en-US" sz="1100">
                <a:solidFill>
                  <a:schemeClr val="lt1"/>
                </a:solidFill>
                <a:latin typeface="Arial"/>
                <a:ea typeface="Arial"/>
                <a:cs typeface="Arial"/>
                <a:sym typeface="Arial"/>
              </a:rPr>
              <a:t>‹#›</a:t>
            </a:fld>
            <a:endParaRPr b="0" sz="1100">
              <a:solidFill>
                <a:schemeClr val="lt1"/>
              </a:solidFill>
              <a:latin typeface="Arial"/>
              <a:ea typeface="Arial"/>
              <a:cs typeface="Arial"/>
              <a:sym typeface="Arial"/>
            </a:endParaRPr>
          </a:p>
        </p:txBody>
      </p:sp>
      <p:pic>
        <p:nvPicPr>
          <p:cNvPr id="141" name="Google Shape;141;p64"/>
          <p:cNvPicPr preferRelativeResize="0"/>
          <p:nvPr/>
        </p:nvPicPr>
        <p:blipFill rotWithShape="1">
          <a:blip r:embed="rId2">
            <a:alphaModFix/>
          </a:blip>
          <a:srcRect b="0" l="0" r="0" t="0"/>
          <a:stretch/>
        </p:blipFill>
        <p:spPr>
          <a:xfrm>
            <a:off x="6885943" y="6176963"/>
            <a:ext cx="1760177" cy="540744"/>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urquoise title">
  <p:cSld name="1_Turquoise title">
    <p:spTree>
      <p:nvGrpSpPr>
        <p:cNvPr id="142" name="Shape 142"/>
        <p:cNvGrpSpPr/>
        <p:nvPr/>
      </p:nvGrpSpPr>
      <p:grpSpPr>
        <a:xfrm>
          <a:off x="0" y="0"/>
          <a:ext cx="0" cy="0"/>
          <a:chOff x="0" y="0"/>
          <a:chExt cx="0" cy="0"/>
        </a:xfrm>
      </p:grpSpPr>
      <p:sp>
        <p:nvSpPr>
          <p:cNvPr id="143" name="Google Shape;143;p65"/>
          <p:cNvSpPr/>
          <p:nvPr/>
        </p:nvSpPr>
        <p:spPr>
          <a:xfrm>
            <a:off x="0" y="-1"/>
            <a:ext cx="9144000" cy="202004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7F7F7F"/>
              </a:solidFill>
              <a:latin typeface="Arial"/>
              <a:ea typeface="Arial"/>
              <a:cs typeface="Arial"/>
              <a:sym typeface="Arial"/>
            </a:endParaRPr>
          </a:p>
        </p:txBody>
      </p:sp>
      <p:sp>
        <p:nvSpPr>
          <p:cNvPr id="144" name="Google Shape;144;p65"/>
          <p:cNvSpPr/>
          <p:nvPr/>
        </p:nvSpPr>
        <p:spPr>
          <a:xfrm>
            <a:off x="6910142" y="1558323"/>
            <a:ext cx="936000" cy="936000"/>
          </a:xfrm>
          <a:prstGeom prst="ellipse">
            <a:avLst/>
          </a:prstGeom>
          <a:solidFill>
            <a:schemeClr val="lt1"/>
          </a:solidFill>
          <a:ln cap="flat" cmpd="sng" w="222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45" name="Google Shape;145;p65"/>
          <p:cNvSpPr/>
          <p:nvPr/>
        </p:nvSpPr>
        <p:spPr>
          <a:xfrm>
            <a:off x="1297859" y="1515450"/>
            <a:ext cx="936000" cy="936000"/>
          </a:xfrm>
          <a:prstGeom prst="ellipse">
            <a:avLst/>
          </a:prstGeom>
          <a:solidFill>
            <a:schemeClr val="lt1"/>
          </a:solidFill>
          <a:ln cap="flat" cmpd="sng" w="222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46" name="Google Shape;146;p65"/>
          <p:cNvSpPr/>
          <p:nvPr/>
        </p:nvSpPr>
        <p:spPr>
          <a:xfrm>
            <a:off x="4104000" y="1508304"/>
            <a:ext cx="936000" cy="936000"/>
          </a:xfrm>
          <a:prstGeom prst="ellipse">
            <a:avLst/>
          </a:prstGeom>
          <a:solidFill>
            <a:schemeClr val="lt1"/>
          </a:solidFill>
          <a:ln cap="flat" cmpd="sng" w="222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47" name="Google Shape;147;p65"/>
          <p:cNvSpPr txBox="1"/>
          <p:nvPr>
            <p:ph type="title"/>
          </p:nvPr>
        </p:nvSpPr>
        <p:spPr>
          <a:xfrm>
            <a:off x="628650" y="365127"/>
            <a:ext cx="7886700" cy="626912"/>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8" name="Google Shape;148;p65"/>
          <p:cNvSpPr txBox="1"/>
          <p:nvPr>
            <p:ph idx="1" type="body"/>
          </p:nvPr>
        </p:nvSpPr>
        <p:spPr>
          <a:xfrm>
            <a:off x="3429359" y="3296568"/>
            <a:ext cx="2330669" cy="2802675"/>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114000"/>
              </a:lnSpc>
              <a:spcBef>
                <a:spcPts val="600"/>
              </a:spcBef>
              <a:spcAft>
                <a:spcPts val="0"/>
              </a:spcAft>
              <a:buClr>
                <a:schemeClr val="dk2"/>
              </a:buClr>
              <a:buSzPts val="1600"/>
              <a:buFont typeface="Arial"/>
              <a:buChar char="•"/>
              <a:defRPr sz="1600">
                <a:solidFill>
                  <a:schemeClr val="dk1"/>
                </a:solidFill>
                <a:latin typeface="Arial"/>
                <a:ea typeface="Arial"/>
                <a:cs typeface="Arial"/>
                <a:sym typeface="Arial"/>
              </a:defRPr>
            </a:lvl1pPr>
            <a:lvl2pPr indent="-228600" lvl="1" marL="914400" marR="0" rtl="0" algn="l">
              <a:lnSpc>
                <a:spcPct val="120000"/>
              </a:lnSpc>
              <a:spcBef>
                <a:spcPts val="6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330200" lvl="2" marL="1371600" marR="0" rtl="0" algn="l">
              <a:lnSpc>
                <a:spcPct val="120000"/>
              </a:lnSpc>
              <a:spcBef>
                <a:spcPts val="8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17500" lvl="3" marL="1828800" marR="0" rtl="0" algn="l">
              <a:lnSpc>
                <a:spcPct val="120000"/>
              </a:lnSpc>
              <a:spcBef>
                <a:spcPts val="8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4pPr>
            <a:lvl5pPr indent="-317500" lvl="4" marL="2286000" marR="0" rtl="0" algn="l">
              <a:lnSpc>
                <a:spcPct val="120000"/>
              </a:lnSpc>
              <a:spcBef>
                <a:spcPts val="8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9" name="Google Shape;149;p65"/>
          <p:cNvSpPr txBox="1"/>
          <p:nvPr>
            <p:ph idx="2" type="body"/>
          </p:nvPr>
        </p:nvSpPr>
        <p:spPr>
          <a:xfrm>
            <a:off x="3429359" y="2898760"/>
            <a:ext cx="2330669" cy="432777"/>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dk2"/>
              </a:buClr>
              <a:buSzPts val="1800"/>
              <a:buFont typeface="Arial"/>
              <a:buNone/>
              <a:defRPr b="1" sz="1800">
                <a:solidFill>
                  <a:schemeClr val="dk2"/>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228600" lvl="2" marL="1371600" marR="0" rtl="0" algn="l">
              <a:lnSpc>
                <a:spcPct val="120000"/>
              </a:lnSpc>
              <a:spcBef>
                <a:spcPts val="8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0" name="Google Shape;150;p65"/>
          <p:cNvSpPr txBox="1"/>
          <p:nvPr>
            <p:ph idx="3" type="body"/>
          </p:nvPr>
        </p:nvSpPr>
        <p:spPr>
          <a:xfrm>
            <a:off x="6230068" y="3296568"/>
            <a:ext cx="2330669" cy="2802675"/>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114000"/>
              </a:lnSpc>
              <a:spcBef>
                <a:spcPts val="600"/>
              </a:spcBef>
              <a:spcAft>
                <a:spcPts val="0"/>
              </a:spcAft>
              <a:buClr>
                <a:schemeClr val="dk2"/>
              </a:buClr>
              <a:buSzPts val="1600"/>
              <a:buFont typeface="Arial"/>
              <a:buChar char="•"/>
              <a:defRPr sz="1600">
                <a:solidFill>
                  <a:schemeClr val="dk1"/>
                </a:solidFill>
                <a:latin typeface="Arial"/>
                <a:ea typeface="Arial"/>
                <a:cs typeface="Arial"/>
                <a:sym typeface="Arial"/>
              </a:defRPr>
            </a:lvl1pPr>
            <a:lvl2pPr indent="-228600" lvl="1" marL="914400" marR="0" rtl="0" algn="l">
              <a:lnSpc>
                <a:spcPct val="120000"/>
              </a:lnSpc>
              <a:spcBef>
                <a:spcPts val="6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330200" lvl="2" marL="1371600" marR="0" rtl="0" algn="l">
              <a:lnSpc>
                <a:spcPct val="120000"/>
              </a:lnSpc>
              <a:spcBef>
                <a:spcPts val="8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17500" lvl="3" marL="1828800" marR="0" rtl="0" algn="l">
              <a:lnSpc>
                <a:spcPct val="120000"/>
              </a:lnSpc>
              <a:spcBef>
                <a:spcPts val="8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4pPr>
            <a:lvl5pPr indent="-317500" lvl="4" marL="2286000" marR="0" rtl="0" algn="l">
              <a:lnSpc>
                <a:spcPct val="120000"/>
              </a:lnSpc>
              <a:spcBef>
                <a:spcPts val="8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1" name="Google Shape;151;p65"/>
          <p:cNvSpPr txBox="1"/>
          <p:nvPr>
            <p:ph idx="4" type="body"/>
          </p:nvPr>
        </p:nvSpPr>
        <p:spPr>
          <a:xfrm>
            <a:off x="6230068" y="2898760"/>
            <a:ext cx="2330669" cy="432777"/>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dk2"/>
              </a:buClr>
              <a:buSzPts val="1800"/>
              <a:buFont typeface="Arial"/>
              <a:buNone/>
              <a:defRPr b="1" sz="1800">
                <a:solidFill>
                  <a:schemeClr val="dk2"/>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228600" lvl="2" marL="1371600" marR="0" rtl="0" algn="l">
              <a:lnSpc>
                <a:spcPct val="120000"/>
              </a:lnSpc>
              <a:spcBef>
                <a:spcPts val="8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2" name="Google Shape;152;p65"/>
          <p:cNvSpPr txBox="1"/>
          <p:nvPr>
            <p:ph idx="5" type="body"/>
          </p:nvPr>
        </p:nvSpPr>
        <p:spPr>
          <a:xfrm>
            <a:off x="628650" y="3296568"/>
            <a:ext cx="2330669" cy="2802675"/>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114000"/>
              </a:lnSpc>
              <a:spcBef>
                <a:spcPts val="600"/>
              </a:spcBef>
              <a:spcAft>
                <a:spcPts val="0"/>
              </a:spcAft>
              <a:buClr>
                <a:schemeClr val="dk2"/>
              </a:buClr>
              <a:buSzPts val="1600"/>
              <a:buFont typeface="Arial"/>
              <a:buChar char="•"/>
              <a:defRPr sz="1600">
                <a:solidFill>
                  <a:schemeClr val="dk1"/>
                </a:solidFill>
                <a:latin typeface="Arial"/>
                <a:ea typeface="Arial"/>
                <a:cs typeface="Arial"/>
                <a:sym typeface="Arial"/>
              </a:defRPr>
            </a:lvl1pPr>
            <a:lvl2pPr indent="-228600" lvl="1" marL="914400" marR="0" rtl="0" algn="l">
              <a:lnSpc>
                <a:spcPct val="120000"/>
              </a:lnSpc>
              <a:spcBef>
                <a:spcPts val="6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330200" lvl="2" marL="1371600" marR="0" rtl="0" algn="l">
              <a:lnSpc>
                <a:spcPct val="120000"/>
              </a:lnSpc>
              <a:spcBef>
                <a:spcPts val="8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17500" lvl="3" marL="1828800" marR="0" rtl="0" algn="l">
              <a:lnSpc>
                <a:spcPct val="120000"/>
              </a:lnSpc>
              <a:spcBef>
                <a:spcPts val="8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4pPr>
            <a:lvl5pPr indent="-317500" lvl="4" marL="2286000" marR="0" rtl="0" algn="l">
              <a:lnSpc>
                <a:spcPct val="120000"/>
              </a:lnSpc>
              <a:spcBef>
                <a:spcPts val="8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3" name="Google Shape;153;p65"/>
          <p:cNvSpPr txBox="1"/>
          <p:nvPr>
            <p:ph idx="6" type="body"/>
          </p:nvPr>
        </p:nvSpPr>
        <p:spPr>
          <a:xfrm>
            <a:off x="628650" y="2898760"/>
            <a:ext cx="2330669" cy="432777"/>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dk2"/>
              </a:buClr>
              <a:buSzPts val="1800"/>
              <a:buFont typeface="Arial"/>
              <a:buNone/>
              <a:defRPr b="1" sz="1800">
                <a:solidFill>
                  <a:schemeClr val="dk2"/>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228600" lvl="2" marL="1371600" marR="0" rtl="0" algn="l">
              <a:lnSpc>
                <a:spcPct val="120000"/>
              </a:lnSpc>
              <a:spcBef>
                <a:spcPts val="8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154" name="Google Shape;154;p65"/>
          <p:cNvPicPr preferRelativeResize="0"/>
          <p:nvPr/>
        </p:nvPicPr>
        <p:blipFill rotWithShape="1">
          <a:blip r:embed="rId2">
            <a:alphaModFix/>
          </a:blip>
          <a:srcRect b="0" l="0" r="0" t="0"/>
          <a:stretch/>
        </p:blipFill>
        <p:spPr>
          <a:xfrm>
            <a:off x="6885943" y="6176963"/>
            <a:ext cx="1760177" cy="540744"/>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lor Content">
  <p:cSld name="Title and Color Content">
    <p:spTree>
      <p:nvGrpSpPr>
        <p:cNvPr id="155" name="Shape 155"/>
        <p:cNvGrpSpPr/>
        <p:nvPr/>
      </p:nvGrpSpPr>
      <p:grpSpPr>
        <a:xfrm>
          <a:off x="0" y="0"/>
          <a:ext cx="0" cy="0"/>
          <a:chOff x="0" y="0"/>
          <a:chExt cx="0" cy="0"/>
        </a:xfrm>
      </p:grpSpPr>
      <p:sp>
        <p:nvSpPr>
          <p:cNvPr id="156" name="Google Shape;156;p66"/>
          <p:cNvSpPr/>
          <p:nvPr/>
        </p:nvSpPr>
        <p:spPr>
          <a:xfrm>
            <a:off x="0" y="1222189"/>
            <a:ext cx="9144000" cy="506370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7" name="Google Shape;157;p66"/>
          <p:cNvSpPr txBox="1"/>
          <p:nvPr>
            <p:ph type="title"/>
          </p:nvPr>
        </p:nvSpPr>
        <p:spPr>
          <a:xfrm>
            <a:off x="628650" y="365127"/>
            <a:ext cx="7886700" cy="62691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8" name="Google Shape;158;p66"/>
          <p:cNvSpPr txBox="1"/>
          <p:nvPr>
            <p:ph idx="1" type="body"/>
          </p:nvPr>
        </p:nvSpPr>
        <p:spPr>
          <a:xfrm>
            <a:off x="628650" y="1449238"/>
            <a:ext cx="7886700" cy="4727725"/>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114000"/>
              </a:lnSpc>
              <a:spcBef>
                <a:spcPts val="600"/>
              </a:spcBef>
              <a:spcAft>
                <a:spcPts val="0"/>
              </a:spcAft>
              <a:buClr>
                <a:schemeClr val="lt1"/>
              </a:buClr>
              <a:buSzPts val="1700"/>
              <a:buFont typeface="Arial"/>
              <a:buChar char="•"/>
              <a:defRPr sz="1700">
                <a:solidFill>
                  <a:schemeClr val="lt1"/>
                </a:solidFill>
                <a:latin typeface="Arial"/>
                <a:ea typeface="Arial"/>
                <a:cs typeface="Arial"/>
                <a:sym typeface="Arial"/>
              </a:defRPr>
            </a:lvl1pPr>
            <a:lvl2pPr indent="-330200" lvl="1" marL="914400" marR="0" rtl="0" algn="l">
              <a:lnSpc>
                <a:spcPct val="114000"/>
              </a:lnSpc>
              <a:spcBef>
                <a:spcPts val="8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2pPr>
            <a:lvl3pPr indent="-317500" lvl="2" marL="1371600" marR="0" rtl="0" algn="l">
              <a:lnSpc>
                <a:spcPct val="114000"/>
              </a:lnSpc>
              <a:spcBef>
                <a:spcPts val="8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3pPr>
            <a:lvl4pPr indent="-304800" lvl="3" marL="1828800" marR="0" rtl="0" algn="l">
              <a:lnSpc>
                <a:spcPct val="114000"/>
              </a:lnSpc>
              <a:spcBef>
                <a:spcPts val="8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4pPr>
            <a:lvl5pPr indent="-304800" lvl="4" marL="2286000" marR="0" rtl="0" algn="l">
              <a:lnSpc>
                <a:spcPct val="114000"/>
              </a:lnSpc>
              <a:spcBef>
                <a:spcPts val="8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9" name="Google Shape;159;p66"/>
          <p:cNvSpPr/>
          <p:nvPr/>
        </p:nvSpPr>
        <p:spPr>
          <a:xfrm>
            <a:off x="8181485" y="0"/>
            <a:ext cx="360000" cy="360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60" name="Google Shape;160;p66"/>
          <p:cNvSpPr txBox="1"/>
          <p:nvPr/>
        </p:nvSpPr>
        <p:spPr>
          <a:xfrm>
            <a:off x="8074003" y="88084"/>
            <a:ext cx="572117" cy="215998"/>
          </a:xfrm>
          <a:prstGeom prst="rect">
            <a:avLst/>
          </a:prstGeom>
          <a:noFill/>
          <a:ln>
            <a:noFill/>
          </a:ln>
        </p:spPr>
        <p:txBody>
          <a:bodyPr anchorCtr="0" anchor="ctr" bIns="0" lIns="182825" spcFirstLastPara="1" rIns="182825" wrap="square" tIns="0">
            <a:noAutofit/>
          </a:bodyPr>
          <a:lstStyle/>
          <a:p>
            <a:pPr indent="0" lvl="0" marL="0" marR="0" rtl="0" algn="ctr">
              <a:spcBef>
                <a:spcPts val="0"/>
              </a:spcBef>
              <a:spcAft>
                <a:spcPts val="0"/>
              </a:spcAft>
              <a:buNone/>
            </a:pPr>
            <a:fld id="{00000000-1234-1234-1234-123412341234}" type="slidenum">
              <a:rPr b="0" lang="en-US" sz="1100">
                <a:solidFill>
                  <a:schemeClr val="lt1"/>
                </a:solidFill>
                <a:latin typeface="Arial"/>
                <a:ea typeface="Arial"/>
                <a:cs typeface="Arial"/>
                <a:sym typeface="Arial"/>
              </a:rPr>
              <a:t>‹#›</a:t>
            </a:fld>
            <a:endParaRPr b="0" sz="1100">
              <a:solidFill>
                <a:schemeClr val="lt1"/>
              </a:solidFill>
              <a:latin typeface="Arial"/>
              <a:ea typeface="Arial"/>
              <a:cs typeface="Arial"/>
              <a:sym typeface="Arial"/>
            </a:endParaRPr>
          </a:p>
        </p:txBody>
      </p:sp>
      <p:pic>
        <p:nvPicPr>
          <p:cNvPr id="161" name="Google Shape;161;p66"/>
          <p:cNvPicPr preferRelativeResize="0"/>
          <p:nvPr/>
        </p:nvPicPr>
        <p:blipFill rotWithShape="1">
          <a:blip r:embed="rId2">
            <a:alphaModFix/>
          </a:blip>
          <a:srcRect b="0" l="0" r="0" t="0"/>
          <a:stretch/>
        </p:blipFill>
        <p:spPr>
          <a:xfrm>
            <a:off x="7494662" y="6363967"/>
            <a:ext cx="1151458" cy="35373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 name="Shape 16"/>
        <p:cNvGrpSpPr/>
        <p:nvPr/>
      </p:nvGrpSpPr>
      <p:grpSpPr>
        <a:xfrm>
          <a:off x="0" y="0"/>
          <a:ext cx="0" cy="0"/>
          <a:chOff x="0" y="0"/>
          <a:chExt cx="0" cy="0"/>
        </a:xfrm>
      </p:grpSpPr>
      <p:sp>
        <p:nvSpPr>
          <p:cNvPr id="17" name="Google Shape;17;p49"/>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49"/>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49"/>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49"/>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Arial"/>
                <a:ea typeface="Arial"/>
                <a:cs typeface="Arial"/>
                <a:sym typeface="Arial"/>
              </a:defRPr>
            </a:lvl1pPr>
            <a:lvl2pPr indent="0" lvl="1" marL="0" marR="0" rtl="0" algn="l">
              <a:spcBef>
                <a:spcPts val="0"/>
              </a:spcBef>
              <a:buNone/>
              <a:defRPr b="0" i="0" sz="1800" u="none" cap="none" strike="noStrike">
                <a:solidFill>
                  <a:schemeClr val="dk1"/>
                </a:solidFill>
                <a:latin typeface="Arial"/>
                <a:ea typeface="Arial"/>
                <a:cs typeface="Arial"/>
                <a:sym typeface="Arial"/>
              </a:defRPr>
            </a:lvl2pPr>
            <a:lvl3pPr indent="0" lvl="2" marL="0" marR="0" rtl="0" algn="l">
              <a:spcBef>
                <a:spcPts val="0"/>
              </a:spcBef>
              <a:buNone/>
              <a:defRPr b="0" i="0" sz="1800" u="none" cap="none" strike="noStrike">
                <a:solidFill>
                  <a:schemeClr val="dk1"/>
                </a:solidFill>
                <a:latin typeface="Arial"/>
                <a:ea typeface="Arial"/>
                <a:cs typeface="Arial"/>
                <a:sym typeface="Arial"/>
              </a:defRPr>
            </a:lvl3pPr>
            <a:lvl4pPr indent="0" lvl="3" marL="0" marR="0" rtl="0" algn="l">
              <a:spcBef>
                <a:spcPts val="0"/>
              </a:spcBef>
              <a:buNone/>
              <a:defRPr b="0" i="0" sz="1800" u="none" cap="none" strike="noStrike">
                <a:solidFill>
                  <a:schemeClr val="dk1"/>
                </a:solidFill>
                <a:latin typeface="Arial"/>
                <a:ea typeface="Arial"/>
                <a:cs typeface="Arial"/>
                <a:sym typeface="Arial"/>
              </a:defRPr>
            </a:lvl4pPr>
            <a:lvl5pPr indent="0" lvl="4" marL="0" marR="0" rtl="0" algn="l">
              <a:spcBef>
                <a:spcPts val="0"/>
              </a:spcBef>
              <a:buNone/>
              <a:defRPr b="0" i="0" sz="1800" u="none" cap="none" strike="noStrike">
                <a:solidFill>
                  <a:schemeClr val="dk1"/>
                </a:solidFill>
                <a:latin typeface="Arial"/>
                <a:ea typeface="Arial"/>
                <a:cs typeface="Arial"/>
                <a:sym typeface="Arial"/>
              </a:defRPr>
            </a:lvl5pPr>
            <a:lvl6pPr indent="0" lvl="5" marL="0" marR="0" rtl="0" algn="l">
              <a:spcBef>
                <a:spcPts val="0"/>
              </a:spcBef>
              <a:buNone/>
              <a:defRPr b="0" i="0" sz="1800" u="none" cap="none" strike="noStrike">
                <a:solidFill>
                  <a:schemeClr val="dk1"/>
                </a:solidFill>
                <a:latin typeface="Arial"/>
                <a:ea typeface="Arial"/>
                <a:cs typeface="Arial"/>
                <a:sym typeface="Arial"/>
              </a:defRPr>
            </a:lvl6pPr>
            <a:lvl7pPr indent="0" lvl="6" marL="0" marR="0" rtl="0" algn="l">
              <a:spcBef>
                <a:spcPts val="0"/>
              </a:spcBef>
              <a:buNone/>
              <a:defRPr b="0" i="0" sz="1800" u="none" cap="none" strike="noStrike">
                <a:solidFill>
                  <a:schemeClr val="dk1"/>
                </a:solidFill>
                <a:latin typeface="Arial"/>
                <a:ea typeface="Arial"/>
                <a:cs typeface="Arial"/>
                <a:sym typeface="Arial"/>
              </a:defRPr>
            </a:lvl7pPr>
            <a:lvl8pPr indent="0" lvl="7" marL="0" marR="0" rtl="0" algn="l">
              <a:spcBef>
                <a:spcPts val="0"/>
              </a:spcBef>
              <a:buNone/>
              <a:defRPr b="0" i="0" sz="1800" u="none" cap="none" strike="noStrike">
                <a:solidFill>
                  <a:schemeClr val="dk1"/>
                </a:solidFill>
                <a:latin typeface="Arial"/>
                <a:ea typeface="Arial"/>
                <a:cs typeface="Arial"/>
                <a:sym typeface="Arial"/>
              </a:defRPr>
            </a:lvl8pPr>
            <a:lvl9pPr indent="0" lvl="8" marL="0" marR="0" rtl="0" algn="l">
              <a:spcBef>
                <a:spcPts val="0"/>
              </a:spcBef>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lor Content">
  <p:cSld name="2_Title and Color Content">
    <p:spTree>
      <p:nvGrpSpPr>
        <p:cNvPr id="162" name="Shape 162"/>
        <p:cNvGrpSpPr/>
        <p:nvPr/>
      </p:nvGrpSpPr>
      <p:grpSpPr>
        <a:xfrm>
          <a:off x="0" y="0"/>
          <a:ext cx="0" cy="0"/>
          <a:chOff x="0" y="0"/>
          <a:chExt cx="0" cy="0"/>
        </a:xfrm>
      </p:grpSpPr>
      <p:sp>
        <p:nvSpPr>
          <p:cNvPr id="163" name="Google Shape;163;p67"/>
          <p:cNvSpPr/>
          <p:nvPr/>
        </p:nvSpPr>
        <p:spPr>
          <a:xfrm>
            <a:off x="0" y="1222189"/>
            <a:ext cx="9144000" cy="506370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4" name="Google Shape;164;p67"/>
          <p:cNvSpPr txBox="1"/>
          <p:nvPr>
            <p:ph type="title"/>
          </p:nvPr>
        </p:nvSpPr>
        <p:spPr>
          <a:xfrm>
            <a:off x="628650" y="365127"/>
            <a:ext cx="7886700" cy="62691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5" name="Google Shape;165;p67"/>
          <p:cNvSpPr txBox="1"/>
          <p:nvPr>
            <p:ph idx="1" type="body"/>
          </p:nvPr>
        </p:nvSpPr>
        <p:spPr>
          <a:xfrm>
            <a:off x="628650" y="1609905"/>
            <a:ext cx="3240754" cy="4298806"/>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lt1"/>
              </a:buClr>
              <a:buSzPts val="1700"/>
              <a:buFont typeface="Arial"/>
              <a:buNone/>
              <a:defRPr sz="170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2pPr>
            <a:lvl3pPr indent="-228600" lvl="2" marL="13716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3pPr>
            <a:lvl4pPr indent="-228600" lvl="3" marL="18288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4pPr>
            <a:lvl5pPr indent="-228600" lvl="4" marL="22860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6" name="Google Shape;166;p67"/>
          <p:cNvSpPr txBox="1"/>
          <p:nvPr>
            <p:ph idx="2" type="body"/>
          </p:nvPr>
        </p:nvSpPr>
        <p:spPr>
          <a:xfrm>
            <a:off x="5503459" y="1609905"/>
            <a:ext cx="3257618" cy="345976"/>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lt1"/>
              </a:buClr>
              <a:buSzPts val="1500"/>
              <a:buFont typeface="Arial"/>
              <a:buNone/>
              <a:defRPr b="1" sz="150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2pPr>
            <a:lvl3pPr indent="-228600" lvl="2" marL="13716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3pPr>
            <a:lvl4pPr indent="-228600" lvl="3" marL="18288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4pPr>
            <a:lvl5pPr indent="-228600" lvl="4" marL="22860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7" name="Google Shape;167;p67"/>
          <p:cNvSpPr txBox="1"/>
          <p:nvPr>
            <p:ph idx="3" type="body"/>
          </p:nvPr>
        </p:nvSpPr>
        <p:spPr>
          <a:xfrm>
            <a:off x="5503459" y="1897253"/>
            <a:ext cx="3257618" cy="76484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lt1"/>
              </a:buClr>
              <a:buSzPts val="1050"/>
              <a:buFont typeface="Arial"/>
              <a:buNone/>
              <a:defRPr b="0" sz="105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2pPr>
            <a:lvl3pPr indent="-228600" lvl="2" marL="13716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3pPr>
            <a:lvl4pPr indent="-228600" lvl="3" marL="18288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4pPr>
            <a:lvl5pPr indent="-228600" lvl="4" marL="22860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8" name="Google Shape;168;p67"/>
          <p:cNvSpPr txBox="1"/>
          <p:nvPr>
            <p:ph idx="4" type="body"/>
          </p:nvPr>
        </p:nvSpPr>
        <p:spPr>
          <a:xfrm>
            <a:off x="5503459" y="2697248"/>
            <a:ext cx="3257618" cy="345976"/>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lt1"/>
              </a:buClr>
              <a:buSzPts val="1500"/>
              <a:buFont typeface="Arial"/>
              <a:buNone/>
              <a:defRPr b="1" sz="150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2pPr>
            <a:lvl3pPr indent="-228600" lvl="2" marL="13716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3pPr>
            <a:lvl4pPr indent="-228600" lvl="3" marL="18288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4pPr>
            <a:lvl5pPr indent="-228600" lvl="4" marL="22860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9" name="Google Shape;169;p67"/>
          <p:cNvSpPr txBox="1"/>
          <p:nvPr>
            <p:ph idx="5" type="body"/>
          </p:nvPr>
        </p:nvSpPr>
        <p:spPr>
          <a:xfrm>
            <a:off x="5503459" y="2984596"/>
            <a:ext cx="3257618" cy="76484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lt1"/>
              </a:buClr>
              <a:buSzPts val="1050"/>
              <a:buFont typeface="Arial"/>
              <a:buNone/>
              <a:defRPr b="0" sz="105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2pPr>
            <a:lvl3pPr indent="-228600" lvl="2" marL="13716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3pPr>
            <a:lvl4pPr indent="-228600" lvl="3" marL="18288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4pPr>
            <a:lvl5pPr indent="-228600" lvl="4" marL="22860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0" name="Google Shape;170;p67"/>
          <p:cNvSpPr txBox="1"/>
          <p:nvPr>
            <p:ph idx="6" type="body"/>
          </p:nvPr>
        </p:nvSpPr>
        <p:spPr>
          <a:xfrm>
            <a:off x="5503459" y="3773834"/>
            <a:ext cx="3257618" cy="345976"/>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lt1"/>
              </a:buClr>
              <a:buSzPts val="1500"/>
              <a:buFont typeface="Arial"/>
              <a:buNone/>
              <a:defRPr b="1" sz="150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2pPr>
            <a:lvl3pPr indent="-228600" lvl="2" marL="13716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3pPr>
            <a:lvl4pPr indent="-228600" lvl="3" marL="18288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4pPr>
            <a:lvl5pPr indent="-228600" lvl="4" marL="22860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1" name="Google Shape;171;p67"/>
          <p:cNvSpPr txBox="1"/>
          <p:nvPr>
            <p:ph idx="7" type="body"/>
          </p:nvPr>
        </p:nvSpPr>
        <p:spPr>
          <a:xfrm>
            <a:off x="5503459" y="4061182"/>
            <a:ext cx="3257618" cy="76484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lt1"/>
              </a:buClr>
              <a:buSzPts val="1050"/>
              <a:buFont typeface="Arial"/>
              <a:buNone/>
              <a:defRPr b="0" sz="105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2pPr>
            <a:lvl3pPr indent="-228600" lvl="2" marL="13716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3pPr>
            <a:lvl4pPr indent="-228600" lvl="3" marL="18288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4pPr>
            <a:lvl5pPr indent="-228600" lvl="4" marL="22860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2" name="Google Shape;172;p67"/>
          <p:cNvSpPr txBox="1"/>
          <p:nvPr>
            <p:ph idx="8" type="body"/>
          </p:nvPr>
        </p:nvSpPr>
        <p:spPr>
          <a:xfrm>
            <a:off x="5503459" y="4856518"/>
            <a:ext cx="3257618" cy="345976"/>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lt1"/>
              </a:buClr>
              <a:buSzPts val="1500"/>
              <a:buFont typeface="Arial"/>
              <a:buNone/>
              <a:defRPr b="1" sz="150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2pPr>
            <a:lvl3pPr indent="-228600" lvl="2" marL="13716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3pPr>
            <a:lvl4pPr indent="-228600" lvl="3" marL="18288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4pPr>
            <a:lvl5pPr indent="-228600" lvl="4" marL="22860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3" name="Google Shape;173;p67"/>
          <p:cNvSpPr txBox="1"/>
          <p:nvPr>
            <p:ph idx="9" type="body"/>
          </p:nvPr>
        </p:nvSpPr>
        <p:spPr>
          <a:xfrm>
            <a:off x="5503459" y="5143866"/>
            <a:ext cx="3257618" cy="76484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lt1"/>
              </a:buClr>
              <a:buSzPts val="1050"/>
              <a:buFont typeface="Arial"/>
              <a:buNone/>
              <a:defRPr b="0" sz="105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2pPr>
            <a:lvl3pPr indent="-228600" lvl="2" marL="13716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3pPr>
            <a:lvl4pPr indent="-228600" lvl="3" marL="18288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4pPr>
            <a:lvl5pPr indent="-228600" lvl="4" marL="22860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4" name="Google Shape;174;p67"/>
          <p:cNvSpPr/>
          <p:nvPr/>
        </p:nvSpPr>
        <p:spPr>
          <a:xfrm>
            <a:off x="4423412" y="1757728"/>
            <a:ext cx="783746" cy="770159"/>
          </a:xfrm>
          <a:prstGeom prst="ellipse">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5" name="Google Shape;175;p67"/>
          <p:cNvSpPr/>
          <p:nvPr/>
        </p:nvSpPr>
        <p:spPr>
          <a:xfrm>
            <a:off x="4423412" y="3895328"/>
            <a:ext cx="783746" cy="770159"/>
          </a:xfrm>
          <a:prstGeom prst="ellipse">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6" name="Google Shape;176;p67"/>
          <p:cNvSpPr/>
          <p:nvPr/>
        </p:nvSpPr>
        <p:spPr>
          <a:xfrm>
            <a:off x="4423412" y="4964127"/>
            <a:ext cx="783746" cy="770159"/>
          </a:xfrm>
          <a:prstGeom prst="ellipse">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p67"/>
          <p:cNvSpPr/>
          <p:nvPr/>
        </p:nvSpPr>
        <p:spPr>
          <a:xfrm>
            <a:off x="4423412" y="2826528"/>
            <a:ext cx="783746" cy="770159"/>
          </a:xfrm>
          <a:prstGeom prst="ellipse">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8" name="Google Shape;178;p67"/>
          <p:cNvSpPr/>
          <p:nvPr/>
        </p:nvSpPr>
        <p:spPr>
          <a:xfrm>
            <a:off x="8181485" y="0"/>
            <a:ext cx="360000" cy="360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79" name="Google Shape;179;p67"/>
          <p:cNvSpPr txBox="1"/>
          <p:nvPr/>
        </p:nvSpPr>
        <p:spPr>
          <a:xfrm>
            <a:off x="8074003" y="88084"/>
            <a:ext cx="572117" cy="215998"/>
          </a:xfrm>
          <a:prstGeom prst="rect">
            <a:avLst/>
          </a:prstGeom>
          <a:noFill/>
          <a:ln>
            <a:noFill/>
          </a:ln>
        </p:spPr>
        <p:txBody>
          <a:bodyPr anchorCtr="0" anchor="ctr" bIns="0" lIns="182825" spcFirstLastPara="1" rIns="182825" wrap="square" tIns="0">
            <a:noAutofit/>
          </a:bodyPr>
          <a:lstStyle/>
          <a:p>
            <a:pPr indent="0" lvl="0" marL="0" marR="0" rtl="0" algn="ctr">
              <a:spcBef>
                <a:spcPts val="0"/>
              </a:spcBef>
              <a:spcAft>
                <a:spcPts val="0"/>
              </a:spcAft>
              <a:buNone/>
            </a:pPr>
            <a:fld id="{00000000-1234-1234-1234-123412341234}" type="slidenum">
              <a:rPr b="0" lang="en-US" sz="1100">
                <a:solidFill>
                  <a:schemeClr val="lt1"/>
                </a:solidFill>
                <a:latin typeface="Arial"/>
                <a:ea typeface="Arial"/>
                <a:cs typeface="Arial"/>
                <a:sym typeface="Arial"/>
              </a:rPr>
              <a:t>‹#›</a:t>
            </a:fld>
            <a:endParaRPr b="0" sz="1100">
              <a:solidFill>
                <a:schemeClr val="lt1"/>
              </a:solidFill>
              <a:latin typeface="Arial"/>
              <a:ea typeface="Arial"/>
              <a:cs typeface="Arial"/>
              <a:sym typeface="Arial"/>
            </a:endParaRPr>
          </a:p>
        </p:txBody>
      </p:sp>
      <p:pic>
        <p:nvPicPr>
          <p:cNvPr id="180" name="Google Shape;180;p67"/>
          <p:cNvPicPr preferRelativeResize="0"/>
          <p:nvPr/>
        </p:nvPicPr>
        <p:blipFill rotWithShape="1">
          <a:blip r:embed="rId2">
            <a:alphaModFix/>
          </a:blip>
          <a:srcRect b="0" l="0" r="0" t="0"/>
          <a:stretch/>
        </p:blipFill>
        <p:spPr>
          <a:xfrm>
            <a:off x="7494662" y="6363967"/>
            <a:ext cx="1151458" cy="35373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lor Content">
  <p:cSld name="3_Title and Color Content">
    <p:spTree>
      <p:nvGrpSpPr>
        <p:cNvPr id="181" name="Shape 181"/>
        <p:cNvGrpSpPr/>
        <p:nvPr/>
      </p:nvGrpSpPr>
      <p:grpSpPr>
        <a:xfrm>
          <a:off x="0" y="0"/>
          <a:ext cx="0" cy="0"/>
          <a:chOff x="0" y="0"/>
          <a:chExt cx="0" cy="0"/>
        </a:xfrm>
      </p:grpSpPr>
      <p:sp>
        <p:nvSpPr>
          <p:cNvPr id="182" name="Google Shape;182;p68"/>
          <p:cNvSpPr/>
          <p:nvPr/>
        </p:nvSpPr>
        <p:spPr>
          <a:xfrm>
            <a:off x="0" y="1222189"/>
            <a:ext cx="9144000" cy="506370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3" name="Google Shape;183;p68"/>
          <p:cNvSpPr txBox="1"/>
          <p:nvPr>
            <p:ph type="title"/>
          </p:nvPr>
        </p:nvSpPr>
        <p:spPr>
          <a:xfrm>
            <a:off x="628650" y="365127"/>
            <a:ext cx="7886700" cy="62691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4" name="Google Shape;184;p68"/>
          <p:cNvSpPr/>
          <p:nvPr/>
        </p:nvSpPr>
        <p:spPr>
          <a:xfrm>
            <a:off x="7322768" y="3109651"/>
            <a:ext cx="2460" cy="1230"/>
          </a:xfrm>
          <a:custGeom>
            <a:rect b="b" l="l" r="r" t="t"/>
            <a:pathLst>
              <a:path extrusionOk="0" h="5" w="6">
                <a:moveTo>
                  <a:pt x="3" y="0"/>
                </a:moveTo>
                <a:cubicBezTo>
                  <a:pt x="5" y="1"/>
                  <a:pt x="6" y="2"/>
                  <a:pt x="5" y="4"/>
                </a:cubicBezTo>
                <a:cubicBezTo>
                  <a:pt x="4" y="5"/>
                  <a:pt x="2" y="4"/>
                  <a:pt x="0" y="3"/>
                </a:cubicBezTo>
                <a:cubicBezTo>
                  <a:pt x="1" y="2"/>
                  <a:pt x="2" y="1"/>
                  <a:pt x="3" y="0"/>
                </a:cubicBezTo>
                <a:close/>
              </a:path>
            </a:pathLst>
          </a:custGeom>
          <a:solidFill>
            <a:srgbClr val="0E0E0F"/>
          </a:solidFill>
          <a:ln>
            <a:noFill/>
          </a:ln>
        </p:spPr>
        <p:txBody>
          <a:bodyPr anchorCtr="0" anchor="t" bIns="45700" lIns="91425" spcFirstLastPara="1" rIns="91425" wrap="square" tIns="45700">
            <a:noAutofit/>
          </a:bodyPr>
          <a:lstStyle/>
          <a:p>
            <a:pPr indent="0" lvl="0" marL="0" marR="0" rtl="0" algn="l">
              <a:lnSpc>
                <a:spcPct val="114000"/>
              </a:lnSpc>
              <a:spcBef>
                <a:spcPts val="0"/>
              </a:spcBef>
              <a:spcAft>
                <a:spcPts val="0"/>
              </a:spcAft>
              <a:buNone/>
            </a:pPr>
            <a:r>
              <a:t/>
            </a:r>
            <a:endParaRPr sz="1600">
              <a:solidFill>
                <a:schemeClr val="lt1"/>
              </a:solidFill>
              <a:latin typeface="Arial"/>
              <a:ea typeface="Arial"/>
              <a:cs typeface="Arial"/>
              <a:sym typeface="Arial"/>
            </a:endParaRPr>
          </a:p>
        </p:txBody>
      </p:sp>
      <p:sp>
        <p:nvSpPr>
          <p:cNvPr id="185" name="Google Shape;185;p68"/>
          <p:cNvSpPr/>
          <p:nvPr/>
        </p:nvSpPr>
        <p:spPr>
          <a:xfrm>
            <a:off x="7278487" y="2879638"/>
            <a:ext cx="1230" cy="1230"/>
          </a:xfrm>
          <a:custGeom>
            <a:rect b="b" l="l" r="r" t="t"/>
            <a:pathLst>
              <a:path extrusionOk="0" h="6" w="7">
                <a:moveTo>
                  <a:pt x="7" y="2"/>
                </a:moveTo>
                <a:cubicBezTo>
                  <a:pt x="6" y="6"/>
                  <a:pt x="3" y="6"/>
                  <a:pt x="0" y="5"/>
                </a:cubicBezTo>
                <a:cubicBezTo>
                  <a:pt x="2" y="3"/>
                  <a:pt x="3" y="1"/>
                  <a:pt x="4" y="0"/>
                </a:cubicBezTo>
                <a:cubicBezTo>
                  <a:pt x="5" y="0"/>
                  <a:pt x="6" y="1"/>
                  <a:pt x="7" y="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14000"/>
              </a:lnSpc>
              <a:spcBef>
                <a:spcPts val="0"/>
              </a:spcBef>
              <a:spcAft>
                <a:spcPts val="0"/>
              </a:spcAft>
              <a:buNone/>
            </a:pPr>
            <a:r>
              <a:t/>
            </a:r>
            <a:endParaRPr sz="1600">
              <a:solidFill>
                <a:schemeClr val="lt1"/>
              </a:solidFill>
              <a:latin typeface="Arial"/>
              <a:ea typeface="Arial"/>
              <a:cs typeface="Arial"/>
              <a:sym typeface="Arial"/>
            </a:endParaRPr>
          </a:p>
        </p:txBody>
      </p:sp>
      <p:sp>
        <p:nvSpPr>
          <p:cNvPr id="186" name="Google Shape;186;p68"/>
          <p:cNvSpPr txBox="1"/>
          <p:nvPr>
            <p:ph idx="1" type="body"/>
          </p:nvPr>
        </p:nvSpPr>
        <p:spPr>
          <a:xfrm>
            <a:off x="473123" y="3601655"/>
            <a:ext cx="2202506" cy="241095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4000"/>
              </a:lnSpc>
              <a:spcBef>
                <a:spcPts val="600"/>
              </a:spcBef>
              <a:spcAft>
                <a:spcPts val="0"/>
              </a:spcAft>
              <a:buClr>
                <a:schemeClr val="lt1"/>
              </a:buClr>
              <a:buSzPts val="1400"/>
              <a:buFont typeface="Arial"/>
              <a:buNone/>
              <a:defRPr b="0" sz="140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2pPr>
            <a:lvl3pPr indent="-228600" lvl="2" marL="13716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3pPr>
            <a:lvl4pPr indent="-228600" lvl="3" marL="18288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4pPr>
            <a:lvl5pPr indent="-228600" lvl="4" marL="22860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7" name="Google Shape;187;p68"/>
          <p:cNvSpPr txBox="1"/>
          <p:nvPr>
            <p:ph idx="2" type="body"/>
          </p:nvPr>
        </p:nvSpPr>
        <p:spPr>
          <a:xfrm>
            <a:off x="3470747" y="3601655"/>
            <a:ext cx="2202506" cy="241095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4000"/>
              </a:lnSpc>
              <a:spcBef>
                <a:spcPts val="600"/>
              </a:spcBef>
              <a:spcAft>
                <a:spcPts val="0"/>
              </a:spcAft>
              <a:buClr>
                <a:schemeClr val="lt1"/>
              </a:buClr>
              <a:buSzPts val="1400"/>
              <a:buFont typeface="Arial"/>
              <a:buNone/>
              <a:defRPr b="0" sz="140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2pPr>
            <a:lvl3pPr indent="-228600" lvl="2" marL="13716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3pPr>
            <a:lvl4pPr indent="-228600" lvl="3" marL="18288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4pPr>
            <a:lvl5pPr indent="-228600" lvl="4" marL="22860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8" name="Google Shape;188;p68"/>
          <p:cNvSpPr txBox="1"/>
          <p:nvPr>
            <p:ph idx="3" type="body"/>
          </p:nvPr>
        </p:nvSpPr>
        <p:spPr>
          <a:xfrm>
            <a:off x="6237800" y="3601655"/>
            <a:ext cx="2202506" cy="241095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4000"/>
              </a:lnSpc>
              <a:spcBef>
                <a:spcPts val="600"/>
              </a:spcBef>
              <a:spcAft>
                <a:spcPts val="0"/>
              </a:spcAft>
              <a:buClr>
                <a:schemeClr val="lt1"/>
              </a:buClr>
              <a:buSzPts val="1400"/>
              <a:buFont typeface="Arial"/>
              <a:buNone/>
              <a:defRPr b="0" sz="140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2pPr>
            <a:lvl3pPr indent="-228600" lvl="2" marL="13716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3pPr>
            <a:lvl4pPr indent="-228600" lvl="3" marL="18288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4pPr>
            <a:lvl5pPr indent="-228600" lvl="4" marL="2286000" marR="0" rtl="0" algn="l">
              <a:lnSpc>
                <a:spcPct val="120000"/>
              </a:lnSpc>
              <a:spcBef>
                <a:spcPts val="8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189" name="Google Shape;189;p68"/>
          <p:cNvCxnSpPr/>
          <p:nvPr/>
        </p:nvCxnSpPr>
        <p:spPr>
          <a:xfrm>
            <a:off x="3070612" y="2127375"/>
            <a:ext cx="0" cy="3600000"/>
          </a:xfrm>
          <a:prstGeom prst="straightConnector1">
            <a:avLst/>
          </a:prstGeom>
          <a:noFill/>
          <a:ln cap="flat" cmpd="sng" w="19050">
            <a:solidFill>
              <a:srgbClr val="D8D8D8"/>
            </a:solidFill>
            <a:prstDash val="solid"/>
            <a:miter lim="800000"/>
            <a:headEnd len="sm" w="sm" type="none"/>
            <a:tailEnd len="sm" w="sm" type="none"/>
          </a:ln>
        </p:spPr>
      </p:cxnSp>
      <p:cxnSp>
        <p:nvCxnSpPr>
          <p:cNvPr id="190" name="Google Shape;190;p68"/>
          <p:cNvCxnSpPr/>
          <p:nvPr/>
        </p:nvCxnSpPr>
        <p:spPr>
          <a:xfrm>
            <a:off x="6022643" y="2125639"/>
            <a:ext cx="0" cy="3600000"/>
          </a:xfrm>
          <a:prstGeom prst="straightConnector1">
            <a:avLst/>
          </a:prstGeom>
          <a:noFill/>
          <a:ln cap="flat" cmpd="sng" w="19050">
            <a:solidFill>
              <a:srgbClr val="D8D8D8"/>
            </a:solidFill>
            <a:prstDash val="solid"/>
            <a:miter lim="800000"/>
            <a:headEnd len="sm" w="sm" type="none"/>
            <a:tailEnd len="sm" w="sm" type="none"/>
          </a:ln>
        </p:spPr>
      </p:cxnSp>
      <p:sp>
        <p:nvSpPr>
          <p:cNvPr id="191" name="Google Shape;191;p68"/>
          <p:cNvSpPr/>
          <p:nvPr/>
        </p:nvSpPr>
        <p:spPr>
          <a:xfrm>
            <a:off x="8181485" y="0"/>
            <a:ext cx="360000" cy="360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92" name="Google Shape;192;p68"/>
          <p:cNvSpPr txBox="1"/>
          <p:nvPr/>
        </p:nvSpPr>
        <p:spPr>
          <a:xfrm>
            <a:off x="8074003" y="88084"/>
            <a:ext cx="572117" cy="215998"/>
          </a:xfrm>
          <a:prstGeom prst="rect">
            <a:avLst/>
          </a:prstGeom>
          <a:noFill/>
          <a:ln>
            <a:noFill/>
          </a:ln>
        </p:spPr>
        <p:txBody>
          <a:bodyPr anchorCtr="0" anchor="ctr" bIns="0" lIns="182825" spcFirstLastPara="1" rIns="182825" wrap="square" tIns="0">
            <a:noAutofit/>
          </a:bodyPr>
          <a:lstStyle/>
          <a:p>
            <a:pPr indent="0" lvl="0" marL="0" marR="0" rtl="0" algn="ctr">
              <a:spcBef>
                <a:spcPts val="0"/>
              </a:spcBef>
              <a:spcAft>
                <a:spcPts val="0"/>
              </a:spcAft>
              <a:buNone/>
            </a:pPr>
            <a:fld id="{00000000-1234-1234-1234-123412341234}" type="slidenum">
              <a:rPr b="0" lang="en-US" sz="1100">
                <a:solidFill>
                  <a:schemeClr val="lt1"/>
                </a:solidFill>
                <a:latin typeface="Arial"/>
                <a:ea typeface="Arial"/>
                <a:cs typeface="Arial"/>
                <a:sym typeface="Arial"/>
              </a:rPr>
              <a:t>‹#›</a:t>
            </a:fld>
            <a:endParaRPr b="0" sz="1100">
              <a:solidFill>
                <a:schemeClr val="lt1"/>
              </a:solidFill>
              <a:latin typeface="Arial"/>
              <a:ea typeface="Arial"/>
              <a:cs typeface="Arial"/>
              <a:sym typeface="Arial"/>
            </a:endParaRPr>
          </a:p>
        </p:txBody>
      </p:sp>
      <p:pic>
        <p:nvPicPr>
          <p:cNvPr id="193" name="Google Shape;193;p68"/>
          <p:cNvPicPr preferRelativeResize="0"/>
          <p:nvPr/>
        </p:nvPicPr>
        <p:blipFill rotWithShape="1">
          <a:blip r:embed="rId2">
            <a:alphaModFix/>
          </a:blip>
          <a:srcRect b="0" l="0" r="0" t="0"/>
          <a:stretch/>
        </p:blipFill>
        <p:spPr>
          <a:xfrm>
            <a:off x="7494662" y="6363967"/>
            <a:ext cx="1151458" cy="353739"/>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lor Content">
  <p:cSld name="1_Title and Color Content">
    <p:spTree>
      <p:nvGrpSpPr>
        <p:cNvPr id="194" name="Shape 194"/>
        <p:cNvGrpSpPr/>
        <p:nvPr/>
      </p:nvGrpSpPr>
      <p:grpSpPr>
        <a:xfrm>
          <a:off x="0" y="0"/>
          <a:ext cx="0" cy="0"/>
          <a:chOff x="0" y="0"/>
          <a:chExt cx="0" cy="0"/>
        </a:xfrm>
      </p:grpSpPr>
      <p:sp>
        <p:nvSpPr>
          <p:cNvPr id="195" name="Google Shape;195;p69"/>
          <p:cNvSpPr/>
          <p:nvPr/>
        </p:nvSpPr>
        <p:spPr>
          <a:xfrm>
            <a:off x="0" y="1222189"/>
            <a:ext cx="9144000" cy="506370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96" name="Google Shape;196;p69"/>
          <p:cNvSpPr txBox="1"/>
          <p:nvPr>
            <p:ph type="title"/>
          </p:nvPr>
        </p:nvSpPr>
        <p:spPr>
          <a:xfrm>
            <a:off x="628650" y="365127"/>
            <a:ext cx="7886700" cy="62691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7" name="Google Shape;197;p69"/>
          <p:cNvSpPr txBox="1"/>
          <p:nvPr>
            <p:ph idx="1" type="body"/>
          </p:nvPr>
        </p:nvSpPr>
        <p:spPr>
          <a:xfrm>
            <a:off x="1622918" y="2059959"/>
            <a:ext cx="2836939" cy="329557"/>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lt1"/>
              </a:buClr>
              <a:buSzPts val="1500"/>
              <a:buFont typeface="Arial"/>
              <a:buNone/>
              <a:defRPr b="1" sz="150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228600" lvl="2" marL="1371600" marR="0" rtl="0" algn="l">
              <a:lnSpc>
                <a:spcPct val="120000"/>
              </a:lnSpc>
              <a:spcBef>
                <a:spcPts val="8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8" name="Google Shape;198;p69"/>
          <p:cNvSpPr/>
          <p:nvPr/>
        </p:nvSpPr>
        <p:spPr>
          <a:xfrm>
            <a:off x="396636" y="1866508"/>
            <a:ext cx="1380406" cy="1279774"/>
          </a:xfrm>
          <a:prstGeom prst="rect">
            <a:avLst/>
          </a:prstGeom>
          <a:noFill/>
          <a:ln>
            <a:noFill/>
          </a:ln>
        </p:spPr>
        <p:txBody>
          <a:bodyPr anchorCtr="0" anchor="t" bIns="45700" lIns="91425" spcFirstLastPara="1" rIns="91425" wrap="square" tIns="45700">
            <a:spAutoFit/>
          </a:bodyPr>
          <a:lstStyle/>
          <a:p>
            <a:pPr indent="0" lvl="0" marL="0" marR="0" rtl="0" algn="l">
              <a:lnSpc>
                <a:spcPct val="114000"/>
              </a:lnSpc>
              <a:spcBef>
                <a:spcPts val="0"/>
              </a:spcBef>
              <a:spcAft>
                <a:spcPts val="0"/>
              </a:spcAft>
              <a:buNone/>
            </a:pPr>
            <a:r>
              <a:rPr b="1" lang="en-US" sz="7200">
                <a:solidFill>
                  <a:schemeClr val="lt1"/>
                </a:solidFill>
                <a:latin typeface="Arial"/>
                <a:ea typeface="Arial"/>
                <a:cs typeface="Arial"/>
                <a:sym typeface="Arial"/>
              </a:rPr>
              <a:t>01</a:t>
            </a:r>
            <a:endParaRPr/>
          </a:p>
        </p:txBody>
      </p:sp>
      <p:sp>
        <p:nvSpPr>
          <p:cNvPr id="199" name="Google Shape;199;p69"/>
          <p:cNvSpPr/>
          <p:nvPr/>
        </p:nvSpPr>
        <p:spPr>
          <a:xfrm>
            <a:off x="396636" y="4038777"/>
            <a:ext cx="1380406" cy="1279774"/>
          </a:xfrm>
          <a:prstGeom prst="rect">
            <a:avLst/>
          </a:prstGeom>
          <a:noFill/>
          <a:ln>
            <a:noFill/>
          </a:ln>
        </p:spPr>
        <p:txBody>
          <a:bodyPr anchorCtr="0" anchor="t" bIns="45700" lIns="91425" spcFirstLastPara="1" rIns="91425" wrap="square" tIns="45700">
            <a:spAutoFit/>
          </a:bodyPr>
          <a:lstStyle/>
          <a:p>
            <a:pPr indent="0" lvl="0" marL="0" marR="0" rtl="0" algn="l">
              <a:lnSpc>
                <a:spcPct val="114000"/>
              </a:lnSpc>
              <a:spcBef>
                <a:spcPts val="0"/>
              </a:spcBef>
              <a:spcAft>
                <a:spcPts val="0"/>
              </a:spcAft>
              <a:buNone/>
            </a:pPr>
            <a:r>
              <a:rPr b="1" lang="en-US" sz="7200">
                <a:solidFill>
                  <a:schemeClr val="lt1"/>
                </a:solidFill>
                <a:latin typeface="Arial"/>
                <a:ea typeface="Arial"/>
                <a:cs typeface="Arial"/>
                <a:sym typeface="Arial"/>
              </a:rPr>
              <a:t>03</a:t>
            </a:r>
            <a:endParaRPr/>
          </a:p>
        </p:txBody>
      </p:sp>
      <p:sp>
        <p:nvSpPr>
          <p:cNvPr id="200" name="Google Shape;200;p69"/>
          <p:cNvSpPr/>
          <p:nvPr/>
        </p:nvSpPr>
        <p:spPr>
          <a:xfrm>
            <a:off x="4693256" y="1855348"/>
            <a:ext cx="1380406" cy="1279774"/>
          </a:xfrm>
          <a:prstGeom prst="rect">
            <a:avLst/>
          </a:prstGeom>
          <a:noFill/>
          <a:ln>
            <a:noFill/>
          </a:ln>
        </p:spPr>
        <p:txBody>
          <a:bodyPr anchorCtr="0" anchor="t" bIns="45700" lIns="91425" spcFirstLastPara="1" rIns="91425" wrap="square" tIns="45700">
            <a:spAutoFit/>
          </a:bodyPr>
          <a:lstStyle/>
          <a:p>
            <a:pPr indent="0" lvl="0" marL="0" marR="0" rtl="0" algn="l">
              <a:lnSpc>
                <a:spcPct val="114000"/>
              </a:lnSpc>
              <a:spcBef>
                <a:spcPts val="0"/>
              </a:spcBef>
              <a:spcAft>
                <a:spcPts val="0"/>
              </a:spcAft>
              <a:buNone/>
            </a:pPr>
            <a:r>
              <a:rPr b="1" lang="en-US" sz="7200">
                <a:solidFill>
                  <a:schemeClr val="lt1"/>
                </a:solidFill>
                <a:latin typeface="Arial"/>
                <a:ea typeface="Arial"/>
                <a:cs typeface="Arial"/>
                <a:sym typeface="Arial"/>
              </a:rPr>
              <a:t>02</a:t>
            </a:r>
            <a:endParaRPr/>
          </a:p>
        </p:txBody>
      </p:sp>
      <p:sp>
        <p:nvSpPr>
          <p:cNvPr id="201" name="Google Shape;201;p69"/>
          <p:cNvSpPr/>
          <p:nvPr/>
        </p:nvSpPr>
        <p:spPr>
          <a:xfrm>
            <a:off x="4693256" y="4027617"/>
            <a:ext cx="1380406" cy="1279774"/>
          </a:xfrm>
          <a:prstGeom prst="rect">
            <a:avLst/>
          </a:prstGeom>
          <a:noFill/>
          <a:ln>
            <a:noFill/>
          </a:ln>
        </p:spPr>
        <p:txBody>
          <a:bodyPr anchorCtr="0" anchor="t" bIns="45700" lIns="91425" spcFirstLastPara="1" rIns="91425" wrap="square" tIns="45700">
            <a:spAutoFit/>
          </a:bodyPr>
          <a:lstStyle/>
          <a:p>
            <a:pPr indent="0" lvl="0" marL="0" marR="0" rtl="0" algn="l">
              <a:lnSpc>
                <a:spcPct val="114000"/>
              </a:lnSpc>
              <a:spcBef>
                <a:spcPts val="0"/>
              </a:spcBef>
              <a:spcAft>
                <a:spcPts val="0"/>
              </a:spcAft>
              <a:buNone/>
            </a:pPr>
            <a:r>
              <a:rPr b="1" lang="en-US" sz="7200">
                <a:solidFill>
                  <a:schemeClr val="lt1"/>
                </a:solidFill>
                <a:latin typeface="Arial"/>
                <a:ea typeface="Arial"/>
                <a:cs typeface="Arial"/>
                <a:sym typeface="Arial"/>
              </a:rPr>
              <a:t>04</a:t>
            </a:r>
            <a:endParaRPr/>
          </a:p>
        </p:txBody>
      </p:sp>
      <p:sp>
        <p:nvSpPr>
          <p:cNvPr id="202" name="Google Shape;202;p69"/>
          <p:cNvSpPr txBox="1"/>
          <p:nvPr>
            <p:ph idx="2" type="body"/>
          </p:nvPr>
        </p:nvSpPr>
        <p:spPr>
          <a:xfrm>
            <a:off x="1622918" y="2389516"/>
            <a:ext cx="2836939" cy="48335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lt1"/>
              </a:buClr>
              <a:buSzPts val="1050"/>
              <a:buFont typeface="Arial"/>
              <a:buNone/>
              <a:defRPr b="0" sz="105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228600" lvl="2" marL="1371600" marR="0" rtl="0" algn="l">
              <a:lnSpc>
                <a:spcPct val="120000"/>
              </a:lnSpc>
              <a:spcBef>
                <a:spcPts val="8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3" name="Google Shape;203;p69"/>
          <p:cNvSpPr txBox="1"/>
          <p:nvPr>
            <p:ph idx="3" type="body"/>
          </p:nvPr>
        </p:nvSpPr>
        <p:spPr>
          <a:xfrm>
            <a:off x="1622918" y="4276236"/>
            <a:ext cx="2836939" cy="329557"/>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lt1"/>
              </a:buClr>
              <a:buSzPts val="1500"/>
              <a:buFont typeface="Arial"/>
              <a:buNone/>
              <a:defRPr b="1" sz="150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228600" lvl="2" marL="1371600" marR="0" rtl="0" algn="l">
              <a:lnSpc>
                <a:spcPct val="120000"/>
              </a:lnSpc>
              <a:spcBef>
                <a:spcPts val="8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4" name="Google Shape;204;p69"/>
          <p:cNvSpPr txBox="1"/>
          <p:nvPr>
            <p:ph idx="4" type="body"/>
          </p:nvPr>
        </p:nvSpPr>
        <p:spPr>
          <a:xfrm>
            <a:off x="1622918" y="4605793"/>
            <a:ext cx="2836939" cy="48335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lt1"/>
              </a:buClr>
              <a:buSzPts val="1050"/>
              <a:buFont typeface="Arial"/>
              <a:buNone/>
              <a:defRPr b="0" sz="105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228600" lvl="2" marL="1371600" marR="0" rtl="0" algn="l">
              <a:lnSpc>
                <a:spcPct val="120000"/>
              </a:lnSpc>
              <a:spcBef>
                <a:spcPts val="8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5" name="Google Shape;205;p69"/>
          <p:cNvSpPr txBox="1"/>
          <p:nvPr>
            <p:ph idx="5" type="body"/>
          </p:nvPr>
        </p:nvSpPr>
        <p:spPr>
          <a:xfrm>
            <a:off x="5957601" y="2059959"/>
            <a:ext cx="2836939" cy="329557"/>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lt1"/>
              </a:buClr>
              <a:buSzPts val="1500"/>
              <a:buFont typeface="Arial"/>
              <a:buNone/>
              <a:defRPr b="1" sz="150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228600" lvl="2" marL="1371600" marR="0" rtl="0" algn="l">
              <a:lnSpc>
                <a:spcPct val="120000"/>
              </a:lnSpc>
              <a:spcBef>
                <a:spcPts val="8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6" name="Google Shape;206;p69"/>
          <p:cNvSpPr txBox="1"/>
          <p:nvPr>
            <p:ph idx="6" type="body"/>
          </p:nvPr>
        </p:nvSpPr>
        <p:spPr>
          <a:xfrm>
            <a:off x="5957601" y="2389516"/>
            <a:ext cx="2836939" cy="48335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lt1"/>
              </a:buClr>
              <a:buSzPts val="1050"/>
              <a:buFont typeface="Arial"/>
              <a:buNone/>
              <a:defRPr b="0" sz="105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228600" lvl="2" marL="1371600" marR="0" rtl="0" algn="l">
              <a:lnSpc>
                <a:spcPct val="120000"/>
              </a:lnSpc>
              <a:spcBef>
                <a:spcPts val="8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7" name="Google Shape;207;p69"/>
          <p:cNvSpPr txBox="1"/>
          <p:nvPr>
            <p:ph idx="7" type="body"/>
          </p:nvPr>
        </p:nvSpPr>
        <p:spPr>
          <a:xfrm>
            <a:off x="5957601" y="4276236"/>
            <a:ext cx="2836939" cy="329557"/>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lt1"/>
              </a:buClr>
              <a:buSzPts val="1500"/>
              <a:buFont typeface="Arial"/>
              <a:buNone/>
              <a:defRPr b="1" sz="150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228600" lvl="2" marL="1371600" marR="0" rtl="0" algn="l">
              <a:lnSpc>
                <a:spcPct val="120000"/>
              </a:lnSpc>
              <a:spcBef>
                <a:spcPts val="8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8" name="Google Shape;208;p69"/>
          <p:cNvSpPr txBox="1"/>
          <p:nvPr>
            <p:ph idx="8" type="body"/>
          </p:nvPr>
        </p:nvSpPr>
        <p:spPr>
          <a:xfrm>
            <a:off x="5957601" y="4605793"/>
            <a:ext cx="2836939" cy="48335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lt1"/>
              </a:buClr>
              <a:buSzPts val="1050"/>
              <a:buFont typeface="Arial"/>
              <a:buNone/>
              <a:defRPr b="0" sz="105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228600" lvl="2" marL="1371600" marR="0" rtl="0" algn="l">
              <a:lnSpc>
                <a:spcPct val="120000"/>
              </a:lnSpc>
              <a:spcBef>
                <a:spcPts val="8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9" name="Google Shape;209;p69"/>
          <p:cNvSpPr/>
          <p:nvPr/>
        </p:nvSpPr>
        <p:spPr>
          <a:xfrm>
            <a:off x="8181485" y="0"/>
            <a:ext cx="360000" cy="360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210" name="Google Shape;210;p69"/>
          <p:cNvSpPr txBox="1"/>
          <p:nvPr/>
        </p:nvSpPr>
        <p:spPr>
          <a:xfrm>
            <a:off x="8074003" y="88084"/>
            <a:ext cx="572117" cy="215998"/>
          </a:xfrm>
          <a:prstGeom prst="rect">
            <a:avLst/>
          </a:prstGeom>
          <a:noFill/>
          <a:ln>
            <a:noFill/>
          </a:ln>
        </p:spPr>
        <p:txBody>
          <a:bodyPr anchorCtr="0" anchor="ctr" bIns="0" lIns="182825" spcFirstLastPara="1" rIns="182825" wrap="square" tIns="0">
            <a:noAutofit/>
          </a:bodyPr>
          <a:lstStyle/>
          <a:p>
            <a:pPr indent="0" lvl="0" marL="0" marR="0" rtl="0" algn="ctr">
              <a:spcBef>
                <a:spcPts val="0"/>
              </a:spcBef>
              <a:spcAft>
                <a:spcPts val="0"/>
              </a:spcAft>
              <a:buNone/>
            </a:pPr>
            <a:fld id="{00000000-1234-1234-1234-123412341234}" type="slidenum">
              <a:rPr b="0" lang="en-US" sz="1100">
                <a:solidFill>
                  <a:schemeClr val="lt1"/>
                </a:solidFill>
                <a:latin typeface="Arial"/>
                <a:ea typeface="Arial"/>
                <a:cs typeface="Arial"/>
                <a:sym typeface="Arial"/>
              </a:rPr>
              <a:t>‹#›</a:t>
            </a:fld>
            <a:endParaRPr b="0" sz="1100">
              <a:solidFill>
                <a:schemeClr val="lt1"/>
              </a:solidFill>
              <a:latin typeface="Arial"/>
              <a:ea typeface="Arial"/>
              <a:cs typeface="Arial"/>
              <a:sym typeface="Arial"/>
            </a:endParaRPr>
          </a:p>
        </p:txBody>
      </p:sp>
      <p:pic>
        <p:nvPicPr>
          <p:cNvPr id="211" name="Google Shape;211;p69"/>
          <p:cNvPicPr preferRelativeResize="0"/>
          <p:nvPr/>
        </p:nvPicPr>
        <p:blipFill rotWithShape="1">
          <a:blip r:embed="rId2">
            <a:alphaModFix/>
          </a:blip>
          <a:srcRect b="0" l="0" r="0" t="0"/>
          <a:stretch/>
        </p:blipFill>
        <p:spPr>
          <a:xfrm>
            <a:off x="7494662" y="6363967"/>
            <a:ext cx="1151458" cy="353739"/>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Image">
  <p:cSld name="Title, Content and Image">
    <p:spTree>
      <p:nvGrpSpPr>
        <p:cNvPr id="212" name="Shape 212"/>
        <p:cNvGrpSpPr/>
        <p:nvPr/>
      </p:nvGrpSpPr>
      <p:grpSpPr>
        <a:xfrm>
          <a:off x="0" y="0"/>
          <a:ext cx="0" cy="0"/>
          <a:chOff x="0" y="0"/>
          <a:chExt cx="0" cy="0"/>
        </a:xfrm>
      </p:grpSpPr>
      <p:sp>
        <p:nvSpPr>
          <p:cNvPr id="213" name="Google Shape;213;p70"/>
          <p:cNvSpPr/>
          <p:nvPr/>
        </p:nvSpPr>
        <p:spPr>
          <a:xfrm>
            <a:off x="4503760" y="1222189"/>
            <a:ext cx="4640240" cy="506370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4" name="Google Shape;214;p70"/>
          <p:cNvSpPr/>
          <p:nvPr>
            <p:ph idx="2" type="pic"/>
          </p:nvPr>
        </p:nvSpPr>
        <p:spPr>
          <a:xfrm>
            <a:off x="-1" y="1222189"/>
            <a:ext cx="4503761" cy="5063706"/>
          </a:xfrm>
          <a:prstGeom prst="rect">
            <a:avLst/>
          </a:prstGeom>
          <a:solidFill>
            <a:srgbClr val="F2F2F2"/>
          </a:solidFill>
          <a:ln>
            <a:noFill/>
          </a:ln>
        </p:spPr>
      </p:sp>
      <p:sp>
        <p:nvSpPr>
          <p:cNvPr id="215" name="Google Shape;215;p70"/>
          <p:cNvSpPr txBox="1"/>
          <p:nvPr>
            <p:ph type="title"/>
          </p:nvPr>
        </p:nvSpPr>
        <p:spPr>
          <a:xfrm>
            <a:off x="628650" y="365127"/>
            <a:ext cx="7886700" cy="62691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6" name="Google Shape;216;p70"/>
          <p:cNvSpPr txBox="1"/>
          <p:nvPr>
            <p:ph idx="1" type="body"/>
          </p:nvPr>
        </p:nvSpPr>
        <p:spPr>
          <a:xfrm>
            <a:off x="4804012" y="3417615"/>
            <a:ext cx="3711337" cy="2759348"/>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114000"/>
              </a:lnSpc>
              <a:spcBef>
                <a:spcPts val="600"/>
              </a:spcBef>
              <a:spcAft>
                <a:spcPts val="0"/>
              </a:spcAft>
              <a:buClr>
                <a:schemeClr val="lt1"/>
              </a:buClr>
              <a:buSzPts val="1700"/>
              <a:buFont typeface="Arial"/>
              <a:buChar char="•"/>
              <a:defRPr sz="170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228600" lvl="2" marL="1371600" marR="0" rtl="0" algn="l">
              <a:lnSpc>
                <a:spcPct val="120000"/>
              </a:lnSpc>
              <a:spcBef>
                <a:spcPts val="8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17" name="Google Shape;217;p70"/>
          <p:cNvSpPr txBox="1"/>
          <p:nvPr>
            <p:ph idx="3" type="body"/>
          </p:nvPr>
        </p:nvSpPr>
        <p:spPr>
          <a:xfrm>
            <a:off x="4804012" y="2550656"/>
            <a:ext cx="3711337" cy="553411"/>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lt1"/>
              </a:buClr>
              <a:buSzPts val="2400"/>
              <a:buFont typeface="Arial"/>
              <a:buNone/>
              <a:defRPr sz="240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228600" lvl="2" marL="1371600" marR="0" rtl="0" algn="l">
              <a:lnSpc>
                <a:spcPct val="120000"/>
              </a:lnSpc>
              <a:spcBef>
                <a:spcPts val="8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18" name="Google Shape;218;p70"/>
          <p:cNvSpPr/>
          <p:nvPr/>
        </p:nvSpPr>
        <p:spPr>
          <a:xfrm>
            <a:off x="8181485" y="0"/>
            <a:ext cx="360000" cy="360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219" name="Google Shape;219;p70"/>
          <p:cNvSpPr txBox="1"/>
          <p:nvPr/>
        </p:nvSpPr>
        <p:spPr>
          <a:xfrm>
            <a:off x="8074003" y="88084"/>
            <a:ext cx="572117" cy="215998"/>
          </a:xfrm>
          <a:prstGeom prst="rect">
            <a:avLst/>
          </a:prstGeom>
          <a:noFill/>
          <a:ln>
            <a:noFill/>
          </a:ln>
        </p:spPr>
        <p:txBody>
          <a:bodyPr anchorCtr="0" anchor="ctr" bIns="0" lIns="182825" spcFirstLastPara="1" rIns="182825" wrap="square" tIns="0">
            <a:noAutofit/>
          </a:bodyPr>
          <a:lstStyle/>
          <a:p>
            <a:pPr indent="0" lvl="0" marL="0" marR="0" rtl="0" algn="ctr">
              <a:spcBef>
                <a:spcPts val="0"/>
              </a:spcBef>
              <a:spcAft>
                <a:spcPts val="0"/>
              </a:spcAft>
              <a:buNone/>
            </a:pPr>
            <a:fld id="{00000000-1234-1234-1234-123412341234}" type="slidenum">
              <a:rPr b="0" lang="en-US" sz="1100">
                <a:solidFill>
                  <a:schemeClr val="lt1"/>
                </a:solidFill>
                <a:latin typeface="Arial"/>
                <a:ea typeface="Arial"/>
                <a:cs typeface="Arial"/>
                <a:sym typeface="Arial"/>
              </a:rPr>
              <a:t>‹#›</a:t>
            </a:fld>
            <a:endParaRPr b="0" sz="1100">
              <a:solidFill>
                <a:schemeClr val="lt1"/>
              </a:solidFill>
              <a:latin typeface="Arial"/>
              <a:ea typeface="Arial"/>
              <a:cs typeface="Arial"/>
              <a:sym typeface="Arial"/>
            </a:endParaRPr>
          </a:p>
        </p:txBody>
      </p:sp>
      <p:pic>
        <p:nvPicPr>
          <p:cNvPr id="220" name="Google Shape;220;p70"/>
          <p:cNvPicPr preferRelativeResize="0"/>
          <p:nvPr/>
        </p:nvPicPr>
        <p:blipFill rotWithShape="1">
          <a:blip r:embed="rId2">
            <a:alphaModFix/>
          </a:blip>
          <a:srcRect b="0" l="0" r="0" t="0"/>
          <a:stretch/>
        </p:blipFill>
        <p:spPr>
          <a:xfrm>
            <a:off x="7494662" y="6363967"/>
            <a:ext cx="1151458" cy="35373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color slide">
  <p:cSld name="Full color slide">
    <p:spTree>
      <p:nvGrpSpPr>
        <p:cNvPr id="221" name="Shape 221"/>
        <p:cNvGrpSpPr/>
        <p:nvPr/>
      </p:nvGrpSpPr>
      <p:grpSpPr>
        <a:xfrm>
          <a:off x="0" y="0"/>
          <a:ext cx="0" cy="0"/>
          <a:chOff x="0" y="0"/>
          <a:chExt cx="0" cy="0"/>
        </a:xfrm>
      </p:grpSpPr>
      <p:sp>
        <p:nvSpPr>
          <p:cNvPr id="222" name="Google Shape;222;p71"/>
          <p:cNvSpPr/>
          <p:nvPr/>
        </p:nvSpPr>
        <p:spPr>
          <a:xfrm>
            <a:off x="0" y="0"/>
            <a:ext cx="9144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23" name="Google Shape;223;p71"/>
          <p:cNvSpPr txBox="1"/>
          <p:nvPr>
            <p:ph type="title"/>
          </p:nvPr>
        </p:nvSpPr>
        <p:spPr>
          <a:xfrm>
            <a:off x="1160060" y="1173707"/>
            <a:ext cx="6769289" cy="4612944"/>
          </a:xfrm>
          <a:prstGeom prst="rect">
            <a:avLst/>
          </a:prstGeom>
          <a:noFill/>
          <a:ln>
            <a:noFill/>
          </a:ln>
        </p:spPr>
        <p:txBody>
          <a:bodyPr anchorCtr="0" anchor="ctr" bIns="45700" lIns="91425" spcFirstLastPara="1" rIns="91425" wrap="square" tIns="45700">
            <a:normAutofit/>
          </a:bodyPr>
          <a:lstStyle>
            <a:lvl1pPr lvl="0" marR="0" rtl="0" algn="ctr">
              <a:lnSpc>
                <a:spcPct val="114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224" name="Google Shape;224;p71"/>
          <p:cNvPicPr preferRelativeResize="0"/>
          <p:nvPr/>
        </p:nvPicPr>
        <p:blipFill rotWithShape="1">
          <a:blip r:embed="rId2">
            <a:alphaModFix/>
          </a:blip>
          <a:srcRect b="0" l="0" r="0" t="0"/>
          <a:stretch/>
        </p:blipFill>
        <p:spPr>
          <a:xfrm>
            <a:off x="6825556" y="5984582"/>
            <a:ext cx="1860163" cy="98771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zzle images+content">
  <p:cSld name="Puzzle images+content">
    <p:spTree>
      <p:nvGrpSpPr>
        <p:cNvPr id="225" name="Shape 225"/>
        <p:cNvGrpSpPr/>
        <p:nvPr/>
      </p:nvGrpSpPr>
      <p:grpSpPr>
        <a:xfrm>
          <a:off x="0" y="0"/>
          <a:ext cx="0" cy="0"/>
          <a:chOff x="0" y="0"/>
          <a:chExt cx="0" cy="0"/>
        </a:xfrm>
      </p:grpSpPr>
      <p:sp>
        <p:nvSpPr>
          <p:cNvPr id="226" name="Google Shape;226;p72"/>
          <p:cNvSpPr/>
          <p:nvPr>
            <p:ph idx="2" type="pic"/>
          </p:nvPr>
        </p:nvSpPr>
        <p:spPr>
          <a:xfrm>
            <a:off x="-1" y="1222189"/>
            <a:ext cx="4552043" cy="2476354"/>
          </a:xfrm>
          <a:prstGeom prst="rect">
            <a:avLst/>
          </a:prstGeom>
          <a:solidFill>
            <a:srgbClr val="F2F2F2"/>
          </a:solidFill>
          <a:ln>
            <a:noFill/>
          </a:ln>
        </p:spPr>
      </p:sp>
      <p:sp>
        <p:nvSpPr>
          <p:cNvPr id="227" name="Google Shape;227;p72"/>
          <p:cNvSpPr/>
          <p:nvPr/>
        </p:nvSpPr>
        <p:spPr>
          <a:xfrm>
            <a:off x="4552043" y="1222189"/>
            <a:ext cx="4591958" cy="2476354"/>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28" name="Google Shape;228;p72"/>
          <p:cNvSpPr txBox="1"/>
          <p:nvPr>
            <p:ph type="title"/>
          </p:nvPr>
        </p:nvSpPr>
        <p:spPr>
          <a:xfrm>
            <a:off x="628650" y="365127"/>
            <a:ext cx="7886700" cy="62691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9" name="Google Shape;229;p72"/>
          <p:cNvSpPr txBox="1"/>
          <p:nvPr>
            <p:ph idx="1" type="body"/>
          </p:nvPr>
        </p:nvSpPr>
        <p:spPr>
          <a:xfrm>
            <a:off x="4976541" y="2326346"/>
            <a:ext cx="3711338" cy="10761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lt1"/>
              </a:buClr>
              <a:buSzPts val="1400"/>
              <a:buFont typeface="Arial"/>
              <a:buNone/>
              <a:defRPr sz="140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330200" lvl="2" marL="1371600" marR="0" rtl="0" algn="l">
              <a:lnSpc>
                <a:spcPct val="120000"/>
              </a:lnSpc>
              <a:spcBef>
                <a:spcPts val="8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17500" lvl="3" marL="1828800" marR="0" rtl="0" algn="l">
              <a:lnSpc>
                <a:spcPct val="120000"/>
              </a:lnSpc>
              <a:spcBef>
                <a:spcPts val="8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4pPr>
            <a:lvl5pPr indent="-317500" lvl="4" marL="2286000" marR="0" rtl="0" algn="l">
              <a:lnSpc>
                <a:spcPct val="120000"/>
              </a:lnSpc>
              <a:spcBef>
                <a:spcPts val="8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30" name="Google Shape;230;p72"/>
          <p:cNvSpPr/>
          <p:nvPr/>
        </p:nvSpPr>
        <p:spPr>
          <a:xfrm>
            <a:off x="0" y="3698543"/>
            <a:ext cx="4572001" cy="2476354"/>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31" name="Google Shape;231;p72"/>
          <p:cNvSpPr/>
          <p:nvPr>
            <p:ph idx="3" type="pic"/>
          </p:nvPr>
        </p:nvSpPr>
        <p:spPr>
          <a:xfrm>
            <a:off x="4571999" y="3698543"/>
            <a:ext cx="4552043" cy="2476354"/>
          </a:xfrm>
          <a:prstGeom prst="rect">
            <a:avLst/>
          </a:prstGeom>
          <a:solidFill>
            <a:srgbClr val="F2F2F2"/>
          </a:solidFill>
          <a:ln>
            <a:noFill/>
          </a:ln>
        </p:spPr>
      </p:sp>
      <p:sp>
        <p:nvSpPr>
          <p:cNvPr id="232" name="Google Shape;232;p72"/>
          <p:cNvSpPr txBox="1"/>
          <p:nvPr>
            <p:ph idx="4" type="body"/>
          </p:nvPr>
        </p:nvSpPr>
        <p:spPr>
          <a:xfrm>
            <a:off x="4976541" y="1594845"/>
            <a:ext cx="3711337" cy="553411"/>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lt1"/>
              </a:buClr>
              <a:buSzPts val="2400"/>
              <a:buFont typeface="Arial"/>
              <a:buNone/>
              <a:defRPr sz="240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228600" lvl="2" marL="1371600" marR="0" rtl="0" algn="l">
              <a:lnSpc>
                <a:spcPct val="120000"/>
              </a:lnSpc>
              <a:spcBef>
                <a:spcPts val="8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33" name="Google Shape;233;p72"/>
          <p:cNvSpPr txBox="1"/>
          <p:nvPr>
            <p:ph idx="5" type="body"/>
          </p:nvPr>
        </p:nvSpPr>
        <p:spPr>
          <a:xfrm>
            <a:off x="418998" y="4836544"/>
            <a:ext cx="3711338" cy="10761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lt1"/>
              </a:buClr>
              <a:buSzPts val="1400"/>
              <a:buFont typeface="Arial"/>
              <a:buNone/>
              <a:defRPr sz="140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330200" lvl="2" marL="1371600" marR="0" rtl="0" algn="l">
              <a:lnSpc>
                <a:spcPct val="120000"/>
              </a:lnSpc>
              <a:spcBef>
                <a:spcPts val="8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17500" lvl="3" marL="1828800" marR="0" rtl="0" algn="l">
              <a:lnSpc>
                <a:spcPct val="120000"/>
              </a:lnSpc>
              <a:spcBef>
                <a:spcPts val="8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4pPr>
            <a:lvl5pPr indent="-317500" lvl="4" marL="2286000" marR="0" rtl="0" algn="l">
              <a:lnSpc>
                <a:spcPct val="120000"/>
              </a:lnSpc>
              <a:spcBef>
                <a:spcPts val="8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34" name="Google Shape;234;p72"/>
          <p:cNvSpPr txBox="1"/>
          <p:nvPr>
            <p:ph idx="6" type="body"/>
          </p:nvPr>
        </p:nvSpPr>
        <p:spPr>
          <a:xfrm>
            <a:off x="418998" y="4105043"/>
            <a:ext cx="3711337" cy="553411"/>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lt1"/>
              </a:buClr>
              <a:buSzPts val="2400"/>
              <a:buFont typeface="Arial"/>
              <a:buNone/>
              <a:defRPr sz="240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228600" lvl="2" marL="1371600" marR="0" rtl="0" algn="l">
              <a:lnSpc>
                <a:spcPct val="120000"/>
              </a:lnSpc>
              <a:spcBef>
                <a:spcPts val="8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35" name="Google Shape;235;p72"/>
          <p:cNvSpPr/>
          <p:nvPr/>
        </p:nvSpPr>
        <p:spPr>
          <a:xfrm>
            <a:off x="8181485" y="0"/>
            <a:ext cx="360000" cy="360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236" name="Google Shape;236;p72"/>
          <p:cNvSpPr txBox="1"/>
          <p:nvPr/>
        </p:nvSpPr>
        <p:spPr>
          <a:xfrm>
            <a:off x="8074003" y="88084"/>
            <a:ext cx="572117" cy="215998"/>
          </a:xfrm>
          <a:prstGeom prst="rect">
            <a:avLst/>
          </a:prstGeom>
          <a:noFill/>
          <a:ln>
            <a:noFill/>
          </a:ln>
        </p:spPr>
        <p:txBody>
          <a:bodyPr anchorCtr="0" anchor="ctr" bIns="0" lIns="182825" spcFirstLastPara="1" rIns="182825" wrap="square" tIns="0">
            <a:noAutofit/>
          </a:bodyPr>
          <a:lstStyle/>
          <a:p>
            <a:pPr indent="0" lvl="0" marL="0" marR="0" rtl="0" algn="ctr">
              <a:spcBef>
                <a:spcPts val="0"/>
              </a:spcBef>
              <a:spcAft>
                <a:spcPts val="0"/>
              </a:spcAft>
              <a:buNone/>
            </a:pPr>
            <a:fld id="{00000000-1234-1234-1234-123412341234}" type="slidenum">
              <a:rPr b="0" lang="en-US" sz="1100">
                <a:solidFill>
                  <a:schemeClr val="lt1"/>
                </a:solidFill>
                <a:latin typeface="Arial"/>
                <a:ea typeface="Arial"/>
                <a:cs typeface="Arial"/>
                <a:sym typeface="Arial"/>
              </a:rPr>
              <a:t>‹#›</a:t>
            </a:fld>
            <a:endParaRPr b="0" sz="1100">
              <a:solidFill>
                <a:schemeClr val="lt1"/>
              </a:solidFill>
              <a:latin typeface="Arial"/>
              <a:ea typeface="Arial"/>
              <a:cs typeface="Arial"/>
              <a:sym typeface="Arial"/>
            </a:endParaRPr>
          </a:p>
        </p:txBody>
      </p:sp>
      <p:pic>
        <p:nvPicPr>
          <p:cNvPr id="237" name="Google Shape;237;p72"/>
          <p:cNvPicPr preferRelativeResize="0"/>
          <p:nvPr/>
        </p:nvPicPr>
        <p:blipFill rotWithShape="1">
          <a:blip r:embed="rId2">
            <a:alphaModFix/>
          </a:blip>
          <a:srcRect b="0" l="0" r="0" t="0"/>
          <a:stretch/>
        </p:blipFill>
        <p:spPr>
          <a:xfrm>
            <a:off x="7494662" y="6363967"/>
            <a:ext cx="1151458" cy="35373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ull color slide">
  <p:cSld name="1_Full color slide">
    <p:spTree>
      <p:nvGrpSpPr>
        <p:cNvPr id="238" name="Shape 238"/>
        <p:cNvGrpSpPr/>
        <p:nvPr/>
      </p:nvGrpSpPr>
      <p:grpSpPr>
        <a:xfrm>
          <a:off x="0" y="0"/>
          <a:ext cx="0" cy="0"/>
          <a:chOff x="0" y="0"/>
          <a:chExt cx="0" cy="0"/>
        </a:xfrm>
      </p:grpSpPr>
      <p:sp>
        <p:nvSpPr>
          <p:cNvPr id="239" name="Google Shape;239;p73"/>
          <p:cNvSpPr/>
          <p:nvPr/>
        </p:nvSpPr>
        <p:spPr>
          <a:xfrm>
            <a:off x="0" y="0"/>
            <a:ext cx="9144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0" name="Google Shape;240;p73"/>
          <p:cNvSpPr txBox="1"/>
          <p:nvPr>
            <p:ph type="title"/>
          </p:nvPr>
        </p:nvSpPr>
        <p:spPr>
          <a:xfrm>
            <a:off x="1160060" y="1173707"/>
            <a:ext cx="6769289" cy="4612944"/>
          </a:xfrm>
          <a:prstGeom prst="rect">
            <a:avLst/>
          </a:prstGeom>
          <a:noFill/>
          <a:ln>
            <a:noFill/>
          </a:ln>
        </p:spPr>
        <p:txBody>
          <a:bodyPr anchorCtr="0" anchor="ctr" bIns="45700" lIns="91425" spcFirstLastPara="1" rIns="91425" wrap="square" tIns="45700">
            <a:normAutofit/>
          </a:bodyPr>
          <a:lstStyle>
            <a:lvl1pPr lvl="0" marR="0" rtl="0" algn="ctr">
              <a:lnSpc>
                <a:spcPct val="114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241" name="Google Shape;241;p73"/>
          <p:cNvPicPr preferRelativeResize="0"/>
          <p:nvPr/>
        </p:nvPicPr>
        <p:blipFill rotWithShape="1">
          <a:blip r:embed="rId2">
            <a:alphaModFix/>
          </a:blip>
          <a:srcRect b="0" l="0" r="0" t="0"/>
          <a:stretch/>
        </p:blipFill>
        <p:spPr>
          <a:xfrm>
            <a:off x="6825556" y="5984582"/>
            <a:ext cx="1860163" cy="98771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uzzle images+content">
  <p:cSld name="1_Puzzle images+content">
    <p:spTree>
      <p:nvGrpSpPr>
        <p:cNvPr id="242" name="Shape 242"/>
        <p:cNvGrpSpPr/>
        <p:nvPr/>
      </p:nvGrpSpPr>
      <p:grpSpPr>
        <a:xfrm>
          <a:off x="0" y="0"/>
          <a:ext cx="0" cy="0"/>
          <a:chOff x="0" y="0"/>
          <a:chExt cx="0" cy="0"/>
        </a:xfrm>
      </p:grpSpPr>
      <p:sp>
        <p:nvSpPr>
          <p:cNvPr id="243" name="Google Shape;243;p74"/>
          <p:cNvSpPr/>
          <p:nvPr/>
        </p:nvSpPr>
        <p:spPr>
          <a:xfrm>
            <a:off x="-1" y="1222189"/>
            <a:ext cx="4552041" cy="247635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4" name="Google Shape;244;p74"/>
          <p:cNvSpPr/>
          <p:nvPr/>
        </p:nvSpPr>
        <p:spPr>
          <a:xfrm>
            <a:off x="4552043" y="1222189"/>
            <a:ext cx="4591958" cy="2476354"/>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5" name="Google Shape;245;p74"/>
          <p:cNvSpPr txBox="1"/>
          <p:nvPr>
            <p:ph type="title"/>
          </p:nvPr>
        </p:nvSpPr>
        <p:spPr>
          <a:xfrm>
            <a:off x="628650" y="365127"/>
            <a:ext cx="7886700" cy="62691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6" name="Google Shape;246;p74"/>
          <p:cNvSpPr txBox="1"/>
          <p:nvPr>
            <p:ph idx="1" type="body"/>
          </p:nvPr>
        </p:nvSpPr>
        <p:spPr>
          <a:xfrm>
            <a:off x="4976541" y="2326346"/>
            <a:ext cx="3711338" cy="10761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lt1"/>
              </a:buClr>
              <a:buSzPts val="1400"/>
              <a:buFont typeface="Arial"/>
              <a:buNone/>
              <a:defRPr sz="140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330200" lvl="2" marL="1371600" marR="0" rtl="0" algn="l">
              <a:lnSpc>
                <a:spcPct val="120000"/>
              </a:lnSpc>
              <a:spcBef>
                <a:spcPts val="8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17500" lvl="3" marL="1828800" marR="0" rtl="0" algn="l">
              <a:lnSpc>
                <a:spcPct val="120000"/>
              </a:lnSpc>
              <a:spcBef>
                <a:spcPts val="8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4pPr>
            <a:lvl5pPr indent="-317500" lvl="4" marL="2286000" marR="0" rtl="0" algn="l">
              <a:lnSpc>
                <a:spcPct val="120000"/>
              </a:lnSpc>
              <a:spcBef>
                <a:spcPts val="8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7" name="Google Shape;247;p74"/>
          <p:cNvSpPr/>
          <p:nvPr/>
        </p:nvSpPr>
        <p:spPr>
          <a:xfrm>
            <a:off x="0" y="3698543"/>
            <a:ext cx="4572001" cy="2476354"/>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8" name="Google Shape;248;p74"/>
          <p:cNvSpPr txBox="1"/>
          <p:nvPr>
            <p:ph idx="2" type="body"/>
          </p:nvPr>
        </p:nvSpPr>
        <p:spPr>
          <a:xfrm>
            <a:off x="4976541" y="1594845"/>
            <a:ext cx="3711337" cy="553411"/>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lt1"/>
              </a:buClr>
              <a:buSzPts val="2400"/>
              <a:buFont typeface="Arial"/>
              <a:buNone/>
              <a:defRPr sz="240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228600" lvl="2" marL="1371600" marR="0" rtl="0" algn="l">
              <a:lnSpc>
                <a:spcPct val="120000"/>
              </a:lnSpc>
              <a:spcBef>
                <a:spcPts val="8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9" name="Google Shape;249;p74"/>
          <p:cNvSpPr txBox="1"/>
          <p:nvPr>
            <p:ph idx="3" type="body"/>
          </p:nvPr>
        </p:nvSpPr>
        <p:spPr>
          <a:xfrm>
            <a:off x="418998" y="4836544"/>
            <a:ext cx="3711338" cy="10761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lt1"/>
              </a:buClr>
              <a:buSzPts val="1400"/>
              <a:buFont typeface="Arial"/>
              <a:buNone/>
              <a:defRPr sz="140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330200" lvl="2" marL="1371600" marR="0" rtl="0" algn="l">
              <a:lnSpc>
                <a:spcPct val="120000"/>
              </a:lnSpc>
              <a:spcBef>
                <a:spcPts val="8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17500" lvl="3" marL="1828800" marR="0" rtl="0" algn="l">
              <a:lnSpc>
                <a:spcPct val="120000"/>
              </a:lnSpc>
              <a:spcBef>
                <a:spcPts val="8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4pPr>
            <a:lvl5pPr indent="-317500" lvl="4" marL="2286000" marR="0" rtl="0" algn="l">
              <a:lnSpc>
                <a:spcPct val="120000"/>
              </a:lnSpc>
              <a:spcBef>
                <a:spcPts val="8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0" name="Google Shape;250;p74"/>
          <p:cNvSpPr txBox="1"/>
          <p:nvPr>
            <p:ph idx="4" type="body"/>
          </p:nvPr>
        </p:nvSpPr>
        <p:spPr>
          <a:xfrm>
            <a:off x="418998" y="4105043"/>
            <a:ext cx="3711337" cy="553411"/>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lt1"/>
              </a:buClr>
              <a:buSzPts val="2400"/>
              <a:buFont typeface="Arial"/>
              <a:buNone/>
              <a:defRPr sz="240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228600" lvl="2" marL="1371600" marR="0" rtl="0" algn="l">
              <a:lnSpc>
                <a:spcPct val="120000"/>
              </a:lnSpc>
              <a:spcBef>
                <a:spcPts val="8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1" name="Google Shape;251;p74"/>
          <p:cNvSpPr/>
          <p:nvPr/>
        </p:nvSpPr>
        <p:spPr>
          <a:xfrm>
            <a:off x="8181485" y="0"/>
            <a:ext cx="360000" cy="360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252" name="Google Shape;252;p74"/>
          <p:cNvSpPr txBox="1"/>
          <p:nvPr/>
        </p:nvSpPr>
        <p:spPr>
          <a:xfrm>
            <a:off x="8074003" y="88084"/>
            <a:ext cx="572117" cy="215998"/>
          </a:xfrm>
          <a:prstGeom prst="rect">
            <a:avLst/>
          </a:prstGeom>
          <a:noFill/>
          <a:ln>
            <a:noFill/>
          </a:ln>
        </p:spPr>
        <p:txBody>
          <a:bodyPr anchorCtr="0" anchor="ctr" bIns="0" lIns="182825" spcFirstLastPara="1" rIns="182825" wrap="square" tIns="0">
            <a:noAutofit/>
          </a:bodyPr>
          <a:lstStyle/>
          <a:p>
            <a:pPr indent="0" lvl="0" marL="0" marR="0" rtl="0" algn="ctr">
              <a:spcBef>
                <a:spcPts val="0"/>
              </a:spcBef>
              <a:spcAft>
                <a:spcPts val="0"/>
              </a:spcAft>
              <a:buNone/>
            </a:pPr>
            <a:fld id="{00000000-1234-1234-1234-123412341234}" type="slidenum">
              <a:rPr b="0" lang="en-US" sz="1100">
                <a:solidFill>
                  <a:schemeClr val="lt1"/>
                </a:solidFill>
                <a:latin typeface="Arial"/>
                <a:ea typeface="Arial"/>
                <a:cs typeface="Arial"/>
                <a:sym typeface="Arial"/>
              </a:rPr>
              <a:t>‹#›</a:t>
            </a:fld>
            <a:endParaRPr b="0" sz="1100">
              <a:solidFill>
                <a:schemeClr val="lt1"/>
              </a:solidFill>
              <a:latin typeface="Arial"/>
              <a:ea typeface="Arial"/>
              <a:cs typeface="Arial"/>
              <a:sym typeface="Arial"/>
            </a:endParaRPr>
          </a:p>
        </p:txBody>
      </p:sp>
      <p:pic>
        <p:nvPicPr>
          <p:cNvPr id="253" name="Google Shape;253;p74"/>
          <p:cNvPicPr preferRelativeResize="0"/>
          <p:nvPr/>
        </p:nvPicPr>
        <p:blipFill rotWithShape="1">
          <a:blip r:embed="rId2">
            <a:alphaModFix/>
          </a:blip>
          <a:srcRect b="0" l="0" r="0" t="0"/>
          <a:stretch/>
        </p:blipFill>
        <p:spPr>
          <a:xfrm>
            <a:off x="7494662" y="6363967"/>
            <a:ext cx="1151458" cy="353739"/>
          </a:xfrm>
          <a:prstGeom prst="rect">
            <a:avLst/>
          </a:prstGeom>
          <a:noFill/>
          <a:ln>
            <a:noFill/>
          </a:ln>
        </p:spPr>
      </p:pic>
      <p:sp>
        <p:nvSpPr>
          <p:cNvPr id="254" name="Google Shape;254;p74"/>
          <p:cNvSpPr/>
          <p:nvPr/>
        </p:nvSpPr>
        <p:spPr>
          <a:xfrm>
            <a:off x="4571998" y="3698543"/>
            <a:ext cx="4572002" cy="247635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55" name="Google Shape;255;p74"/>
          <p:cNvSpPr txBox="1"/>
          <p:nvPr>
            <p:ph idx="5" type="body"/>
          </p:nvPr>
        </p:nvSpPr>
        <p:spPr>
          <a:xfrm>
            <a:off x="418997" y="2326346"/>
            <a:ext cx="3711338" cy="10761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lt1"/>
              </a:buClr>
              <a:buSzPts val="1400"/>
              <a:buFont typeface="Arial"/>
              <a:buNone/>
              <a:defRPr sz="140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330200" lvl="2" marL="1371600" marR="0" rtl="0" algn="l">
              <a:lnSpc>
                <a:spcPct val="120000"/>
              </a:lnSpc>
              <a:spcBef>
                <a:spcPts val="8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17500" lvl="3" marL="1828800" marR="0" rtl="0" algn="l">
              <a:lnSpc>
                <a:spcPct val="120000"/>
              </a:lnSpc>
              <a:spcBef>
                <a:spcPts val="8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4pPr>
            <a:lvl5pPr indent="-317500" lvl="4" marL="2286000" marR="0" rtl="0" algn="l">
              <a:lnSpc>
                <a:spcPct val="120000"/>
              </a:lnSpc>
              <a:spcBef>
                <a:spcPts val="8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6" name="Google Shape;256;p74"/>
          <p:cNvSpPr txBox="1"/>
          <p:nvPr>
            <p:ph idx="6" type="body"/>
          </p:nvPr>
        </p:nvSpPr>
        <p:spPr>
          <a:xfrm>
            <a:off x="418997" y="1594845"/>
            <a:ext cx="3711337" cy="553411"/>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lt1"/>
              </a:buClr>
              <a:buSzPts val="2400"/>
              <a:buFont typeface="Arial"/>
              <a:buNone/>
              <a:defRPr sz="240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228600" lvl="2" marL="1371600" marR="0" rtl="0" algn="l">
              <a:lnSpc>
                <a:spcPct val="120000"/>
              </a:lnSpc>
              <a:spcBef>
                <a:spcPts val="8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7" name="Google Shape;257;p74"/>
          <p:cNvSpPr txBox="1"/>
          <p:nvPr>
            <p:ph idx="7" type="body"/>
          </p:nvPr>
        </p:nvSpPr>
        <p:spPr>
          <a:xfrm>
            <a:off x="4976541" y="4836544"/>
            <a:ext cx="3711338" cy="10761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lt1"/>
              </a:buClr>
              <a:buSzPts val="1400"/>
              <a:buFont typeface="Arial"/>
              <a:buNone/>
              <a:defRPr sz="140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330200" lvl="2" marL="1371600" marR="0" rtl="0" algn="l">
              <a:lnSpc>
                <a:spcPct val="120000"/>
              </a:lnSpc>
              <a:spcBef>
                <a:spcPts val="8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17500" lvl="3" marL="1828800" marR="0" rtl="0" algn="l">
              <a:lnSpc>
                <a:spcPct val="120000"/>
              </a:lnSpc>
              <a:spcBef>
                <a:spcPts val="8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4pPr>
            <a:lvl5pPr indent="-317500" lvl="4" marL="2286000" marR="0" rtl="0" algn="l">
              <a:lnSpc>
                <a:spcPct val="120000"/>
              </a:lnSpc>
              <a:spcBef>
                <a:spcPts val="8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8" name="Google Shape;258;p74"/>
          <p:cNvSpPr txBox="1"/>
          <p:nvPr>
            <p:ph idx="8" type="body"/>
          </p:nvPr>
        </p:nvSpPr>
        <p:spPr>
          <a:xfrm>
            <a:off x="4976541" y="4105043"/>
            <a:ext cx="3711337" cy="553411"/>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4000"/>
              </a:lnSpc>
              <a:spcBef>
                <a:spcPts val="600"/>
              </a:spcBef>
              <a:spcAft>
                <a:spcPts val="0"/>
              </a:spcAft>
              <a:buClr>
                <a:schemeClr val="lt1"/>
              </a:buClr>
              <a:buSzPts val="2400"/>
              <a:buFont typeface="Arial"/>
              <a:buNone/>
              <a:defRPr sz="2400">
                <a:solidFill>
                  <a:schemeClr val="lt1"/>
                </a:solidFill>
                <a:latin typeface="Arial"/>
                <a:ea typeface="Arial"/>
                <a:cs typeface="Arial"/>
                <a:sym typeface="Arial"/>
              </a:defRPr>
            </a:lvl1pPr>
            <a:lvl2pPr indent="-228600" lvl="1" marL="914400" marR="0" rtl="0" algn="l">
              <a:lnSpc>
                <a:spcPct val="120000"/>
              </a:lnSpc>
              <a:spcBef>
                <a:spcPts val="8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228600" lvl="2" marL="1371600" marR="0" rtl="0" algn="l">
              <a:lnSpc>
                <a:spcPct val="120000"/>
              </a:lnSpc>
              <a:spcBef>
                <a:spcPts val="8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rtl="0" algn="l">
              <a:lnSpc>
                <a:spcPct val="120000"/>
              </a:lnSpc>
              <a:spcBef>
                <a:spcPts val="8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und placeholder">
  <p:cSld name="Round placeholder">
    <p:spTree>
      <p:nvGrpSpPr>
        <p:cNvPr id="259" name="Shape 259"/>
        <p:cNvGrpSpPr/>
        <p:nvPr/>
      </p:nvGrpSpPr>
      <p:grpSpPr>
        <a:xfrm>
          <a:off x="0" y="0"/>
          <a:ext cx="0" cy="0"/>
          <a:chOff x="0" y="0"/>
          <a:chExt cx="0" cy="0"/>
        </a:xfrm>
      </p:grpSpPr>
      <p:sp>
        <p:nvSpPr>
          <p:cNvPr id="260" name="Google Shape;260;p75"/>
          <p:cNvSpPr txBox="1"/>
          <p:nvPr>
            <p:ph type="title"/>
          </p:nvPr>
        </p:nvSpPr>
        <p:spPr>
          <a:xfrm>
            <a:off x="628650" y="365127"/>
            <a:ext cx="7886700" cy="62691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1" name="Google Shape;261;p75"/>
          <p:cNvSpPr/>
          <p:nvPr>
            <p:ph idx="2" type="pic"/>
          </p:nvPr>
        </p:nvSpPr>
        <p:spPr>
          <a:xfrm>
            <a:off x="679495" y="1629027"/>
            <a:ext cx="1297006" cy="1297006"/>
          </a:xfrm>
          <a:prstGeom prst="ellipse">
            <a:avLst/>
          </a:prstGeom>
          <a:solidFill>
            <a:srgbClr val="F2F2F2"/>
          </a:solidFill>
          <a:ln>
            <a:noFill/>
          </a:ln>
        </p:spPr>
      </p:sp>
      <p:sp>
        <p:nvSpPr>
          <p:cNvPr id="262" name="Google Shape;262;p75"/>
          <p:cNvSpPr/>
          <p:nvPr>
            <p:ph idx="3" type="pic"/>
          </p:nvPr>
        </p:nvSpPr>
        <p:spPr>
          <a:xfrm>
            <a:off x="4831296" y="1629027"/>
            <a:ext cx="1297006" cy="1297006"/>
          </a:xfrm>
          <a:prstGeom prst="ellipse">
            <a:avLst/>
          </a:prstGeom>
          <a:solidFill>
            <a:srgbClr val="F2F2F2"/>
          </a:solidFill>
          <a:ln>
            <a:noFill/>
          </a:ln>
        </p:spPr>
      </p:sp>
      <p:sp>
        <p:nvSpPr>
          <p:cNvPr id="263" name="Google Shape;263;p75"/>
          <p:cNvSpPr/>
          <p:nvPr>
            <p:ph idx="4" type="pic"/>
          </p:nvPr>
        </p:nvSpPr>
        <p:spPr>
          <a:xfrm>
            <a:off x="679495" y="3185618"/>
            <a:ext cx="1297006" cy="1297006"/>
          </a:xfrm>
          <a:prstGeom prst="ellipse">
            <a:avLst/>
          </a:prstGeom>
          <a:solidFill>
            <a:srgbClr val="F2F2F2"/>
          </a:solidFill>
          <a:ln>
            <a:noFill/>
          </a:ln>
        </p:spPr>
      </p:sp>
      <p:sp>
        <p:nvSpPr>
          <p:cNvPr id="264" name="Google Shape;264;p75"/>
          <p:cNvSpPr/>
          <p:nvPr>
            <p:ph idx="5" type="pic"/>
          </p:nvPr>
        </p:nvSpPr>
        <p:spPr>
          <a:xfrm>
            <a:off x="4831296" y="3185618"/>
            <a:ext cx="1297006" cy="1297006"/>
          </a:xfrm>
          <a:prstGeom prst="ellipse">
            <a:avLst/>
          </a:prstGeom>
          <a:solidFill>
            <a:srgbClr val="F2F2F2"/>
          </a:solidFill>
          <a:ln>
            <a:noFill/>
          </a:ln>
        </p:spPr>
      </p:sp>
      <p:sp>
        <p:nvSpPr>
          <p:cNvPr id="265" name="Google Shape;265;p75"/>
          <p:cNvSpPr/>
          <p:nvPr>
            <p:ph idx="6" type="pic"/>
          </p:nvPr>
        </p:nvSpPr>
        <p:spPr>
          <a:xfrm>
            <a:off x="679495" y="4742209"/>
            <a:ext cx="1297006" cy="1297006"/>
          </a:xfrm>
          <a:prstGeom prst="ellipse">
            <a:avLst/>
          </a:prstGeom>
          <a:solidFill>
            <a:srgbClr val="F2F2F2"/>
          </a:solidFill>
          <a:ln>
            <a:noFill/>
          </a:ln>
        </p:spPr>
      </p:sp>
      <p:sp>
        <p:nvSpPr>
          <p:cNvPr id="266" name="Google Shape;266;p75"/>
          <p:cNvSpPr/>
          <p:nvPr>
            <p:ph idx="7" type="pic"/>
          </p:nvPr>
        </p:nvSpPr>
        <p:spPr>
          <a:xfrm>
            <a:off x="4831296" y="4742209"/>
            <a:ext cx="1297006" cy="1297006"/>
          </a:xfrm>
          <a:prstGeom prst="ellipse">
            <a:avLst/>
          </a:prstGeom>
          <a:solidFill>
            <a:srgbClr val="F2F2F2"/>
          </a:solidFill>
          <a:ln>
            <a:noFill/>
          </a:ln>
        </p:spPr>
      </p:sp>
      <p:sp>
        <p:nvSpPr>
          <p:cNvPr id="267" name="Google Shape;267;p75"/>
          <p:cNvSpPr/>
          <p:nvPr/>
        </p:nvSpPr>
        <p:spPr>
          <a:xfrm>
            <a:off x="8181485" y="0"/>
            <a:ext cx="360000" cy="360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268" name="Google Shape;268;p75"/>
          <p:cNvSpPr txBox="1"/>
          <p:nvPr/>
        </p:nvSpPr>
        <p:spPr>
          <a:xfrm>
            <a:off x="8074003" y="88084"/>
            <a:ext cx="572117" cy="215998"/>
          </a:xfrm>
          <a:prstGeom prst="rect">
            <a:avLst/>
          </a:prstGeom>
          <a:noFill/>
          <a:ln>
            <a:noFill/>
          </a:ln>
        </p:spPr>
        <p:txBody>
          <a:bodyPr anchorCtr="0" anchor="ctr" bIns="0" lIns="182825" spcFirstLastPara="1" rIns="182825" wrap="square" tIns="0">
            <a:noAutofit/>
          </a:bodyPr>
          <a:lstStyle/>
          <a:p>
            <a:pPr indent="0" lvl="0" marL="0" marR="0" rtl="0" algn="ctr">
              <a:spcBef>
                <a:spcPts val="0"/>
              </a:spcBef>
              <a:spcAft>
                <a:spcPts val="0"/>
              </a:spcAft>
              <a:buNone/>
            </a:pPr>
            <a:fld id="{00000000-1234-1234-1234-123412341234}" type="slidenum">
              <a:rPr b="0" lang="en-US" sz="1100">
                <a:solidFill>
                  <a:schemeClr val="lt1"/>
                </a:solidFill>
                <a:latin typeface="Arial"/>
                <a:ea typeface="Arial"/>
                <a:cs typeface="Arial"/>
                <a:sym typeface="Arial"/>
              </a:rPr>
              <a:t>‹#›</a:t>
            </a:fld>
            <a:endParaRPr b="0" sz="1100">
              <a:solidFill>
                <a:schemeClr val="lt1"/>
              </a:solidFill>
              <a:latin typeface="Arial"/>
              <a:ea typeface="Arial"/>
              <a:cs typeface="Arial"/>
              <a:sym typeface="Arial"/>
            </a:endParaRPr>
          </a:p>
        </p:txBody>
      </p:sp>
      <p:pic>
        <p:nvPicPr>
          <p:cNvPr id="269" name="Google Shape;269;p75"/>
          <p:cNvPicPr preferRelativeResize="0"/>
          <p:nvPr/>
        </p:nvPicPr>
        <p:blipFill rotWithShape="1">
          <a:blip r:embed="rId2">
            <a:alphaModFix/>
          </a:blip>
          <a:srcRect b="0" l="0" r="0" t="0"/>
          <a:stretch/>
        </p:blipFill>
        <p:spPr>
          <a:xfrm>
            <a:off x="6885943" y="6176963"/>
            <a:ext cx="1760177" cy="540744"/>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s">
  <p:cSld name="Title and Images">
    <p:spTree>
      <p:nvGrpSpPr>
        <p:cNvPr id="270" name="Shape 270"/>
        <p:cNvGrpSpPr/>
        <p:nvPr/>
      </p:nvGrpSpPr>
      <p:grpSpPr>
        <a:xfrm>
          <a:off x="0" y="0"/>
          <a:ext cx="0" cy="0"/>
          <a:chOff x="0" y="0"/>
          <a:chExt cx="0" cy="0"/>
        </a:xfrm>
      </p:grpSpPr>
      <p:sp>
        <p:nvSpPr>
          <p:cNvPr id="271" name="Google Shape;271;p76"/>
          <p:cNvSpPr txBox="1"/>
          <p:nvPr>
            <p:ph type="title"/>
          </p:nvPr>
        </p:nvSpPr>
        <p:spPr>
          <a:xfrm>
            <a:off x="628650" y="365127"/>
            <a:ext cx="7886700" cy="62691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2" name="Google Shape;272;p76"/>
          <p:cNvSpPr/>
          <p:nvPr>
            <p:ph idx="2" type="pic"/>
          </p:nvPr>
        </p:nvSpPr>
        <p:spPr>
          <a:xfrm rot="-2071901">
            <a:off x="678475" y="1902696"/>
            <a:ext cx="2414016" cy="2414016"/>
          </a:xfrm>
          <a:prstGeom prst="rect">
            <a:avLst/>
          </a:prstGeom>
          <a:solidFill>
            <a:srgbClr val="D8D8D8"/>
          </a:solidFill>
          <a:ln cap="flat" cmpd="sng" w="38100">
            <a:solidFill>
              <a:schemeClr val="lt1"/>
            </a:solidFill>
            <a:prstDash val="solid"/>
            <a:round/>
            <a:headEnd len="sm" w="sm" type="none"/>
            <a:tailEnd len="sm" w="sm" type="none"/>
          </a:ln>
          <a:effectLst>
            <a:outerShdw blurRad="50800" rotWithShape="0" algn="tl" dir="2700000" dist="38100">
              <a:srgbClr val="000000">
                <a:alpha val="40000"/>
              </a:srgbClr>
            </a:outerShdw>
          </a:effectLst>
        </p:spPr>
      </p:sp>
      <p:sp>
        <p:nvSpPr>
          <p:cNvPr id="273" name="Google Shape;273;p76"/>
          <p:cNvSpPr/>
          <p:nvPr>
            <p:ph idx="3" type="pic"/>
          </p:nvPr>
        </p:nvSpPr>
        <p:spPr>
          <a:xfrm rot="861685">
            <a:off x="2541301" y="2379801"/>
            <a:ext cx="1984248" cy="1984248"/>
          </a:xfrm>
          <a:prstGeom prst="rect">
            <a:avLst/>
          </a:prstGeom>
          <a:solidFill>
            <a:srgbClr val="D8D8D8"/>
          </a:solidFill>
          <a:ln cap="flat" cmpd="sng" w="38100">
            <a:solidFill>
              <a:schemeClr val="lt1"/>
            </a:solidFill>
            <a:prstDash val="solid"/>
            <a:round/>
            <a:headEnd len="sm" w="sm" type="none"/>
            <a:tailEnd len="sm" w="sm" type="none"/>
          </a:ln>
          <a:effectLst>
            <a:outerShdw blurRad="50800" rotWithShape="0" algn="tl" dir="2700000" dist="38100">
              <a:srgbClr val="000000">
                <a:alpha val="40000"/>
              </a:srgbClr>
            </a:outerShdw>
          </a:effectLst>
        </p:spPr>
      </p:sp>
      <p:sp>
        <p:nvSpPr>
          <p:cNvPr id="274" name="Google Shape;274;p76"/>
          <p:cNvSpPr/>
          <p:nvPr>
            <p:ph idx="4" type="pic"/>
          </p:nvPr>
        </p:nvSpPr>
        <p:spPr>
          <a:xfrm rot="722212">
            <a:off x="2447117" y="3966595"/>
            <a:ext cx="1261872" cy="1261872"/>
          </a:xfrm>
          <a:prstGeom prst="rect">
            <a:avLst/>
          </a:prstGeom>
          <a:solidFill>
            <a:srgbClr val="D8D8D8"/>
          </a:solidFill>
          <a:ln cap="flat" cmpd="sng" w="38100">
            <a:solidFill>
              <a:schemeClr val="lt1"/>
            </a:solidFill>
            <a:prstDash val="solid"/>
            <a:round/>
            <a:headEnd len="sm" w="sm" type="none"/>
            <a:tailEnd len="sm" w="sm" type="none"/>
          </a:ln>
          <a:effectLst>
            <a:outerShdw blurRad="50800" rotWithShape="0" algn="tl" dir="2700000" dist="38100">
              <a:srgbClr val="000000">
                <a:alpha val="40000"/>
              </a:srgbClr>
            </a:outerShdw>
          </a:effectLst>
        </p:spPr>
      </p:sp>
      <p:sp>
        <p:nvSpPr>
          <p:cNvPr id="275" name="Google Shape;275;p76"/>
          <p:cNvSpPr/>
          <p:nvPr>
            <p:ph idx="5" type="pic"/>
          </p:nvPr>
        </p:nvSpPr>
        <p:spPr>
          <a:xfrm rot="-407882">
            <a:off x="778125" y="3858053"/>
            <a:ext cx="1847088" cy="1847088"/>
          </a:xfrm>
          <a:prstGeom prst="rect">
            <a:avLst/>
          </a:prstGeom>
          <a:solidFill>
            <a:srgbClr val="D8D8D8"/>
          </a:solidFill>
          <a:ln cap="flat" cmpd="sng" w="38100">
            <a:solidFill>
              <a:schemeClr val="lt1"/>
            </a:solidFill>
            <a:prstDash val="solid"/>
            <a:round/>
            <a:headEnd len="sm" w="sm" type="none"/>
            <a:tailEnd len="sm" w="sm" type="none"/>
          </a:ln>
          <a:effectLst>
            <a:outerShdw blurRad="50800" rotWithShape="0" algn="tl" dir="2700000" dist="38100">
              <a:srgbClr val="000000">
                <a:alpha val="40000"/>
              </a:srgbClr>
            </a:outerShdw>
          </a:effectLst>
        </p:spPr>
      </p:sp>
      <p:sp>
        <p:nvSpPr>
          <p:cNvPr id="276" name="Google Shape;276;p76"/>
          <p:cNvSpPr/>
          <p:nvPr/>
        </p:nvSpPr>
        <p:spPr>
          <a:xfrm>
            <a:off x="8181485" y="0"/>
            <a:ext cx="360000" cy="360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277" name="Google Shape;277;p76"/>
          <p:cNvSpPr txBox="1"/>
          <p:nvPr/>
        </p:nvSpPr>
        <p:spPr>
          <a:xfrm>
            <a:off x="8074003" y="88084"/>
            <a:ext cx="572117" cy="215998"/>
          </a:xfrm>
          <a:prstGeom prst="rect">
            <a:avLst/>
          </a:prstGeom>
          <a:noFill/>
          <a:ln>
            <a:noFill/>
          </a:ln>
        </p:spPr>
        <p:txBody>
          <a:bodyPr anchorCtr="0" anchor="ctr" bIns="0" lIns="182825" spcFirstLastPara="1" rIns="182825" wrap="square" tIns="0">
            <a:noAutofit/>
          </a:bodyPr>
          <a:lstStyle/>
          <a:p>
            <a:pPr indent="0" lvl="0" marL="0" marR="0" rtl="0" algn="ctr">
              <a:spcBef>
                <a:spcPts val="0"/>
              </a:spcBef>
              <a:spcAft>
                <a:spcPts val="0"/>
              </a:spcAft>
              <a:buNone/>
            </a:pPr>
            <a:fld id="{00000000-1234-1234-1234-123412341234}" type="slidenum">
              <a:rPr b="0" lang="en-US" sz="1100">
                <a:solidFill>
                  <a:schemeClr val="lt1"/>
                </a:solidFill>
                <a:latin typeface="Arial"/>
                <a:ea typeface="Arial"/>
                <a:cs typeface="Arial"/>
                <a:sym typeface="Arial"/>
              </a:rPr>
              <a:t>‹#›</a:t>
            </a:fld>
            <a:endParaRPr b="0" sz="1100">
              <a:solidFill>
                <a:schemeClr val="lt1"/>
              </a:solidFill>
              <a:latin typeface="Arial"/>
              <a:ea typeface="Arial"/>
              <a:cs typeface="Arial"/>
              <a:sym typeface="Arial"/>
            </a:endParaRPr>
          </a:p>
        </p:txBody>
      </p:sp>
      <p:pic>
        <p:nvPicPr>
          <p:cNvPr id="278" name="Google Shape;278;p76"/>
          <p:cNvPicPr preferRelativeResize="0"/>
          <p:nvPr/>
        </p:nvPicPr>
        <p:blipFill rotWithShape="1">
          <a:blip r:embed="rId2">
            <a:alphaModFix/>
          </a:blip>
          <a:srcRect b="0" l="0" r="0" t="0"/>
          <a:stretch/>
        </p:blipFill>
        <p:spPr>
          <a:xfrm>
            <a:off x="6885943" y="6176963"/>
            <a:ext cx="1760177" cy="54074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pic>
        <p:nvPicPr>
          <p:cNvPr id="22" name="Google Shape;22;p50"/>
          <p:cNvPicPr preferRelativeResize="0"/>
          <p:nvPr/>
        </p:nvPicPr>
        <p:blipFill rotWithShape="1">
          <a:blip r:embed="rId2">
            <a:alphaModFix/>
          </a:blip>
          <a:srcRect b="0" l="0" r="0" t="0"/>
          <a:stretch/>
        </p:blipFill>
        <p:spPr>
          <a:xfrm>
            <a:off x="6885943" y="6176963"/>
            <a:ext cx="1760177" cy="540744"/>
          </a:xfrm>
          <a:prstGeom prst="rect">
            <a:avLst/>
          </a:prstGeom>
          <a:noFill/>
          <a:ln>
            <a:noFill/>
          </a:ln>
        </p:spPr>
      </p:pic>
      <p:sp>
        <p:nvSpPr>
          <p:cNvPr id="23" name="Google Shape;23;p50"/>
          <p:cNvSpPr/>
          <p:nvPr/>
        </p:nvSpPr>
        <p:spPr>
          <a:xfrm>
            <a:off x="8181485" y="0"/>
            <a:ext cx="360000" cy="360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24" name="Google Shape;24;p50"/>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50"/>
          <p:cNvSpPr txBox="1"/>
          <p:nvPr>
            <p:ph idx="1" type="body"/>
          </p:nvPr>
        </p:nvSpPr>
        <p:spPr>
          <a:xfrm>
            <a:off x="628650" y="1449239"/>
            <a:ext cx="7886700" cy="4727724"/>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114000"/>
              </a:lnSpc>
              <a:spcBef>
                <a:spcPts val="600"/>
              </a:spcBef>
              <a:spcAft>
                <a:spcPts val="0"/>
              </a:spcAft>
              <a:buClr>
                <a:schemeClr val="dk2"/>
              </a:buClr>
              <a:buSzPts val="1700"/>
              <a:buFont typeface="Arial"/>
              <a:buChar char="•"/>
              <a:defRPr b="0" i="0" sz="1700" u="none" cap="none" strike="noStrike">
                <a:solidFill>
                  <a:schemeClr val="dk1"/>
                </a:solidFill>
                <a:latin typeface="Arial"/>
                <a:ea typeface="Arial"/>
                <a:cs typeface="Arial"/>
                <a:sym typeface="Arial"/>
              </a:defRPr>
            </a:lvl1pPr>
            <a:lvl2pPr indent="-330200" lvl="1" marL="914400" marR="0" rtl="0" algn="l">
              <a:lnSpc>
                <a:spcPct val="114000"/>
              </a:lnSpc>
              <a:spcBef>
                <a:spcPts val="80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14000"/>
              </a:lnSpc>
              <a:spcBef>
                <a:spcPts val="800"/>
              </a:spcBef>
              <a:spcAft>
                <a:spcPts val="0"/>
              </a:spcAft>
              <a:buClr>
                <a:schemeClr val="dk2"/>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14000"/>
              </a:lnSpc>
              <a:spcBef>
                <a:spcPts val="800"/>
              </a:spcBef>
              <a:spcAft>
                <a:spcPts val="0"/>
              </a:spcAft>
              <a:buClr>
                <a:schemeClr val="dk2"/>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14000"/>
              </a:lnSpc>
              <a:spcBef>
                <a:spcPts val="800"/>
              </a:spcBef>
              <a:spcAft>
                <a:spcPts val="0"/>
              </a:spcAft>
              <a:buClr>
                <a:schemeClr val="dk2"/>
              </a:buClr>
              <a:buSzPts val="1200"/>
              <a:buFont typeface="Arial"/>
              <a:buChar char="•"/>
              <a:defRPr b="0" i="0" sz="1200" u="none" cap="none" strike="noStrike">
                <a:solidFill>
                  <a:schemeClr val="dk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 name="Google Shape;26;p50"/>
          <p:cNvSpPr txBox="1"/>
          <p:nvPr/>
        </p:nvSpPr>
        <p:spPr>
          <a:xfrm>
            <a:off x="8074003" y="88084"/>
            <a:ext cx="572117" cy="215998"/>
          </a:xfrm>
          <a:prstGeom prst="rect">
            <a:avLst/>
          </a:prstGeom>
          <a:noFill/>
          <a:ln>
            <a:noFill/>
          </a:ln>
        </p:spPr>
        <p:txBody>
          <a:bodyPr anchorCtr="0" anchor="ctr" bIns="0" lIns="182825" spcFirstLastPara="1" rIns="182825" wrap="square" tIns="0">
            <a:noAutofit/>
          </a:bodyPr>
          <a:lstStyle/>
          <a:p>
            <a:pPr indent="0" lvl="0" marL="0" marR="0" rtl="0" algn="ctr">
              <a:spcBef>
                <a:spcPts val="0"/>
              </a:spcBef>
              <a:spcAft>
                <a:spcPts val="0"/>
              </a:spcAft>
              <a:buNone/>
            </a:pPr>
            <a:fld id="{00000000-1234-1234-1234-123412341234}" type="slidenum">
              <a:rPr b="0" lang="en-US" sz="1100">
                <a:solidFill>
                  <a:schemeClr val="lt1"/>
                </a:solidFill>
                <a:latin typeface="Arial"/>
                <a:ea typeface="Arial"/>
                <a:cs typeface="Arial"/>
                <a:sym typeface="Arial"/>
              </a:rPr>
              <a:t>‹#›</a:t>
            </a:fld>
            <a:endParaRPr b="0" sz="1100">
              <a:solidFill>
                <a:schemeClr val="lt1"/>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s 2">
  <p:cSld name="Title and Images 2">
    <p:spTree>
      <p:nvGrpSpPr>
        <p:cNvPr id="279" name="Shape 279"/>
        <p:cNvGrpSpPr/>
        <p:nvPr/>
      </p:nvGrpSpPr>
      <p:grpSpPr>
        <a:xfrm>
          <a:off x="0" y="0"/>
          <a:ext cx="0" cy="0"/>
          <a:chOff x="0" y="0"/>
          <a:chExt cx="0" cy="0"/>
        </a:xfrm>
      </p:grpSpPr>
      <p:sp>
        <p:nvSpPr>
          <p:cNvPr id="280" name="Google Shape;280;p77"/>
          <p:cNvSpPr txBox="1"/>
          <p:nvPr>
            <p:ph type="title"/>
          </p:nvPr>
        </p:nvSpPr>
        <p:spPr>
          <a:xfrm>
            <a:off x="628650" y="365127"/>
            <a:ext cx="7886700" cy="62691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1" name="Google Shape;281;p77"/>
          <p:cNvSpPr/>
          <p:nvPr>
            <p:ph idx="2" type="pic"/>
          </p:nvPr>
        </p:nvSpPr>
        <p:spPr>
          <a:xfrm>
            <a:off x="585108" y="2005486"/>
            <a:ext cx="1835931" cy="1390857"/>
          </a:xfrm>
          <a:prstGeom prst="rect">
            <a:avLst/>
          </a:prstGeom>
          <a:solidFill>
            <a:srgbClr val="F2F2F2"/>
          </a:solidFill>
          <a:ln cap="flat" cmpd="sng" w="12700">
            <a:solidFill>
              <a:schemeClr val="lt1"/>
            </a:solidFill>
            <a:prstDash val="solid"/>
            <a:round/>
            <a:headEnd len="sm" w="sm" type="none"/>
            <a:tailEnd len="sm" w="sm" type="none"/>
          </a:ln>
        </p:spPr>
      </p:sp>
      <p:sp>
        <p:nvSpPr>
          <p:cNvPr id="282" name="Google Shape;282;p77"/>
          <p:cNvSpPr/>
          <p:nvPr>
            <p:ph idx="3" type="pic"/>
          </p:nvPr>
        </p:nvSpPr>
        <p:spPr>
          <a:xfrm>
            <a:off x="2654998" y="2005486"/>
            <a:ext cx="1835931" cy="1390857"/>
          </a:xfrm>
          <a:prstGeom prst="rect">
            <a:avLst/>
          </a:prstGeom>
          <a:solidFill>
            <a:srgbClr val="F2F2F2"/>
          </a:solidFill>
          <a:ln cap="flat" cmpd="sng" w="12700">
            <a:solidFill>
              <a:schemeClr val="lt1"/>
            </a:solidFill>
            <a:prstDash val="solid"/>
            <a:round/>
            <a:headEnd len="sm" w="sm" type="none"/>
            <a:tailEnd len="sm" w="sm" type="none"/>
          </a:ln>
        </p:spPr>
      </p:sp>
      <p:sp>
        <p:nvSpPr>
          <p:cNvPr id="283" name="Google Shape;283;p77"/>
          <p:cNvSpPr/>
          <p:nvPr>
            <p:ph idx="4" type="pic"/>
          </p:nvPr>
        </p:nvSpPr>
        <p:spPr>
          <a:xfrm>
            <a:off x="4724888" y="2005486"/>
            <a:ext cx="1835931" cy="1390857"/>
          </a:xfrm>
          <a:prstGeom prst="rect">
            <a:avLst/>
          </a:prstGeom>
          <a:solidFill>
            <a:srgbClr val="F2F2F2"/>
          </a:solidFill>
          <a:ln cap="flat" cmpd="sng" w="12700">
            <a:solidFill>
              <a:schemeClr val="lt1"/>
            </a:solidFill>
            <a:prstDash val="solid"/>
            <a:round/>
            <a:headEnd len="sm" w="sm" type="none"/>
            <a:tailEnd len="sm" w="sm" type="none"/>
          </a:ln>
        </p:spPr>
      </p:sp>
      <p:sp>
        <p:nvSpPr>
          <p:cNvPr id="284" name="Google Shape;284;p77"/>
          <p:cNvSpPr/>
          <p:nvPr>
            <p:ph idx="5" type="pic"/>
          </p:nvPr>
        </p:nvSpPr>
        <p:spPr>
          <a:xfrm>
            <a:off x="6794778" y="2005486"/>
            <a:ext cx="1835931" cy="1390857"/>
          </a:xfrm>
          <a:prstGeom prst="rect">
            <a:avLst/>
          </a:prstGeom>
          <a:solidFill>
            <a:srgbClr val="F2F2F2"/>
          </a:solidFill>
          <a:ln cap="flat" cmpd="sng" w="12700">
            <a:solidFill>
              <a:schemeClr val="lt1"/>
            </a:solidFill>
            <a:prstDash val="solid"/>
            <a:round/>
            <a:headEnd len="sm" w="sm" type="none"/>
            <a:tailEnd len="sm" w="sm" type="none"/>
          </a:ln>
        </p:spPr>
      </p:sp>
      <p:sp>
        <p:nvSpPr>
          <p:cNvPr id="285" name="Google Shape;285;p77"/>
          <p:cNvSpPr/>
          <p:nvPr/>
        </p:nvSpPr>
        <p:spPr>
          <a:xfrm>
            <a:off x="8181485" y="0"/>
            <a:ext cx="360000" cy="360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286" name="Google Shape;286;p77"/>
          <p:cNvSpPr txBox="1"/>
          <p:nvPr/>
        </p:nvSpPr>
        <p:spPr>
          <a:xfrm>
            <a:off x="8074003" y="88084"/>
            <a:ext cx="572117" cy="215998"/>
          </a:xfrm>
          <a:prstGeom prst="rect">
            <a:avLst/>
          </a:prstGeom>
          <a:noFill/>
          <a:ln>
            <a:noFill/>
          </a:ln>
        </p:spPr>
        <p:txBody>
          <a:bodyPr anchorCtr="0" anchor="ctr" bIns="0" lIns="182825" spcFirstLastPara="1" rIns="182825" wrap="square" tIns="0">
            <a:noAutofit/>
          </a:bodyPr>
          <a:lstStyle/>
          <a:p>
            <a:pPr indent="0" lvl="0" marL="0" marR="0" rtl="0" algn="ctr">
              <a:spcBef>
                <a:spcPts val="0"/>
              </a:spcBef>
              <a:spcAft>
                <a:spcPts val="0"/>
              </a:spcAft>
              <a:buNone/>
            </a:pPr>
            <a:fld id="{00000000-1234-1234-1234-123412341234}" type="slidenum">
              <a:rPr b="0" lang="en-US" sz="1100">
                <a:solidFill>
                  <a:schemeClr val="lt1"/>
                </a:solidFill>
                <a:latin typeface="Arial"/>
                <a:ea typeface="Arial"/>
                <a:cs typeface="Arial"/>
                <a:sym typeface="Arial"/>
              </a:rPr>
              <a:t>‹#›</a:t>
            </a:fld>
            <a:endParaRPr b="0" sz="1100">
              <a:solidFill>
                <a:schemeClr val="lt1"/>
              </a:solidFill>
              <a:latin typeface="Arial"/>
              <a:ea typeface="Arial"/>
              <a:cs typeface="Arial"/>
              <a:sym typeface="Arial"/>
            </a:endParaRPr>
          </a:p>
        </p:txBody>
      </p:sp>
      <p:pic>
        <p:nvPicPr>
          <p:cNvPr id="287" name="Google Shape;287;p77"/>
          <p:cNvPicPr preferRelativeResize="0"/>
          <p:nvPr/>
        </p:nvPicPr>
        <p:blipFill rotWithShape="1">
          <a:blip r:embed="rId2">
            <a:alphaModFix/>
          </a:blip>
          <a:srcRect b="0" l="0" r="0" t="0"/>
          <a:stretch/>
        </p:blipFill>
        <p:spPr>
          <a:xfrm>
            <a:off x="6885943" y="6176963"/>
            <a:ext cx="1760177" cy="540744"/>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ptop palceholder">
  <p:cSld name="Laptop palceholder">
    <p:spTree>
      <p:nvGrpSpPr>
        <p:cNvPr id="288" name="Shape 288"/>
        <p:cNvGrpSpPr/>
        <p:nvPr/>
      </p:nvGrpSpPr>
      <p:grpSpPr>
        <a:xfrm>
          <a:off x="0" y="0"/>
          <a:ext cx="0" cy="0"/>
          <a:chOff x="0" y="0"/>
          <a:chExt cx="0" cy="0"/>
        </a:xfrm>
      </p:grpSpPr>
      <p:sp>
        <p:nvSpPr>
          <p:cNvPr id="289" name="Google Shape;289;p78"/>
          <p:cNvSpPr txBox="1"/>
          <p:nvPr>
            <p:ph type="title"/>
          </p:nvPr>
        </p:nvSpPr>
        <p:spPr>
          <a:xfrm>
            <a:off x="5732920" y="2011681"/>
            <a:ext cx="3175731" cy="62691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0" name="Google Shape;290;p78"/>
          <p:cNvSpPr txBox="1"/>
          <p:nvPr>
            <p:ph idx="1" type="body"/>
          </p:nvPr>
        </p:nvSpPr>
        <p:spPr>
          <a:xfrm>
            <a:off x="5732919" y="3084394"/>
            <a:ext cx="3175731" cy="2852383"/>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114000"/>
              </a:lnSpc>
              <a:spcBef>
                <a:spcPts val="600"/>
              </a:spcBef>
              <a:spcAft>
                <a:spcPts val="0"/>
              </a:spcAft>
              <a:buClr>
                <a:schemeClr val="dk1"/>
              </a:buClr>
              <a:buSzPts val="1700"/>
              <a:buFont typeface="Arial"/>
              <a:buChar char="•"/>
              <a:defRPr sz="1700">
                <a:solidFill>
                  <a:schemeClr val="dk1"/>
                </a:solidFill>
                <a:latin typeface="Arial"/>
                <a:ea typeface="Arial"/>
                <a:cs typeface="Arial"/>
                <a:sym typeface="Arial"/>
              </a:defRPr>
            </a:lvl1pPr>
            <a:lvl2pPr indent="-330200" lvl="1" marL="914400" marR="0" rtl="0" algn="l">
              <a:lnSpc>
                <a:spcPct val="114000"/>
              </a:lnSpc>
              <a:spcBef>
                <a:spcPts val="8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14000"/>
              </a:lnSpc>
              <a:spcBef>
                <a:spcPts val="8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14000"/>
              </a:lnSpc>
              <a:spcBef>
                <a:spcPts val="8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14000"/>
              </a:lnSpc>
              <a:spcBef>
                <a:spcPts val="8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91" name="Google Shape;291;p78"/>
          <p:cNvSpPr/>
          <p:nvPr>
            <p:ph idx="2" type="pic"/>
          </p:nvPr>
        </p:nvSpPr>
        <p:spPr>
          <a:xfrm>
            <a:off x="960678" y="2011681"/>
            <a:ext cx="4144722" cy="2651760"/>
          </a:xfrm>
          <a:prstGeom prst="rect">
            <a:avLst/>
          </a:prstGeom>
          <a:solidFill>
            <a:srgbClr val="F2F2F2"/>
          </a:solidFill>
          <a:ln>
            <a:noFill/>
          </a:ln>
        </p:spPr>
      </p:sp>
      <p:sp>
        <p:nvSpPr>
          <p:cNvPr id="292" name="Google Shape;292;p78"/>
          <p:cNvSpPr/>
          <p:nvPr/>
        </p:nvSpPr>
        <p:spPr>
          <a:xfrm>
            <a:off x="8181485" y="0"/>
            <a:ext cx="360000" cy="360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293" name="Google Shape;293;p78"/>
          <p:cNvSpPr txBox="1"/>
          <p:nvPr/>
        </p:nvSpPr>
        <p:spPr>
          <a:xfrm>
            <a:off x="8074003" y="88084"/>
            <a:ext cx="572117" cy="215998"/>
          </a:xfrm>
          <a:prstGeom prst="rect">
            <a:avLst/>
          </a:prstGeom>
          <a:noFill/>
          <a:ln>
            <a:noFill/>
          </a:ln>
        </p:spPr>
        <p:txBody>
          <a:bodyPr anchorCtr="0" anchor="ctr" bIns="0" lIns="182825" spcFirstLastPara="1" rIns="182825" wrap="square" tIns="0">
            <a:noAutofit/>
          </a:bodyPr>
          <a:lstStyle/>
          <a:p>
            <a:pPr indent="0" lvl="0" marL="0" marR="0" rtl="0" algn="ctr">
              <a:spcBef>
                <a:spcPts val="0"/>
              </a:spcBef>
              <a:spcAft>
                <a:spcPts val="0"/>
              </a:spcAft>
              <a:buNone/>
            </a:pPr>
            <a:fld id="{00000000-1234-1234-1234-123412341234}" type="slidenum">
              <a:rPr b="0" lang="en-US" sz="1100">
                <a:solidFill>
                  <a:schemeClr val="lt1"/>
                </a:solidFill>
                <a:latin typeface="Arial"/>
                <a:ea typeface="Arial"/>
                <a:cs typeface="Arial"/>
                <a:sym typeface="Arial"/>
              </a:rPr>
              <a:t>‹#›</a:t>
            </a:fld>
            <a:endParaRPr b="0" sz="1100">
              <a:solidFill>
                <a:schemeClr val="lt1"/>
              </a:solidFill>
              <a:latin typeface="Arial"/>
              <a:ea typeface="Arial"/>
              <a:cs typeface="Arial"/>
              <a:sym typeface="Arial"/>
            </a:endParaRPr>
          </a:p>
        </p:txBody>
      </p:sp>
      <p:pic>
        <p:nvPicPr>
          <p:cNvPr id="294" name="Google Shape;294;p78"/>
          <p:cNvPicPr preferRelativeResize="0"/>
          <p:nvPr/>
        </p:nvPicPr>
        <p:blipFill rotWithShape="1">
          <a:blip r:embed="rId2">
            <a:alphaModFix/>
          </a:blip>
          <a:srcRect b="0" l="0" r="0" t="0"/>
          <a:stretch/>
        </p:blipFill>
        <p:spPr>
          <a:xfrm>
            <a:off x="6885943" y="6176963"/>
            <a:ext cx="1760177" cy="540744"/>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numbered slide">
  <p:cSld name="White numbered slide">
    <p:spTree>
      <p:nvGrpSpPr>
        <p:cNvPr id="295" name="Shape 295"/>
        <p:cNvGrpSpPr/>
        <p:nvPr/>
      </p:nvGrpSpPr>
      <p:grpSpPr>
        <a:xfrm>
          <a:off x="0" y="0"/>
          <a:ext cx="0" cy="0"/>
          <a:chOff x="0" y="0"/>
          <a:chExt cx="0" cy="0"/>
        </a:xfrm>
      </p:grpSpPr>
      <p:sp>
        <p:nvSpPr>
          <p:cNvPr id="296" name="Google Shape;296;p79"/>
          <p:cNvSpPr/>
          <p:nvPr/>
        </p:nvSpPr>
        <p:spPr>
          <a:xfrm>
            <a:off x="8181485" y="0"/>
            <a:ext cx="360000" cy="360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297" name="Google Shape;297;p79"/>
          <p:cNvSpPr txBox="1"/>
          <p:nvPr/>
        </p:nvSpPr>
        <p:spPr>
          <a:xfrm>
            <a:off x="8074003" y="88084"/>
            <a:ext cx="572117" cy="215998"/>
          </a:xfrm>
          <a:prstGeom prst="rect">
            <a:avLst/>
          </a:prstGeom>
          <a:noFill/>
          <a:ln>
            <a:noFill/>
          </a:ln>
        </p:spPr>
        <p:txBody>
          <a:bodyPr anchorCtr="0" anchor="ctr" bIns="0" lIns="182825" spcFirstLastPara="1" rIns="182825" wrap="square" tIns="0">
            <a:noAutofit/>
          </a:bodyPr>
          <a:lstStyle/>
          <a:p>
            <a:pPr indent="0" lvl="0" marL="0" marR="0" rtl="0" algn="ctr">
              <a:spcBef>
                <a:spcPts val="0"/>
              </a:spcBef>
              <a:spcAft>
                <a:spcPts val="0"/>
              </a:spcAft>
              <a:buNone/>
            </a:pPr>
            <a:fld id="{00000000-1234-1234-1234-123412341234}" type="slidenum">
              <a:rPr b="0" lang="en-US" sz="1100">
                <a:solidFill>
                  <a:schemeClr val="lt1"/>
                </a:solidFill>
                <a:latin typeface="Arial"/>
                <a:ea typeface="Arial"/>
                <a:cs typeface="Arial"/>
                <a:sym typeface="Arial"/>
              </a:rPr>
              <a:t>‹#›</a:t>
            </a:fld>
            <a:endParaRPr b="0" sz="1100">
              <a:solidFill>
                <a:schemeClr val="lt1"/>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white" type="blank">
  <p:cSld name="BLANK">
    <p:spTree>
      <p:nvGrpSpPr>
        <p:cNvPr id="298" name="Shape 29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299" name="Shape 299"/>
        <p:cNvGrpSpPr/>
        <p:nvPr/>
      </p:nvGrpSpPr>
      <p:grpSpPr>
        <a:xfrm>
          <a:off x="0" y="0"/>
          <a:ext cx="0" cy="0"/>
          <a:chOff x="0" y="0"/>
          <a:chExt cx="0" cy="0"/>
        </a:xfrm>
      </p:grpSpPr>
      <p:sp>
        <p:nvSpPr>
          <p:cNvPr id="300" name="Google Shape;300;p81"/>
          <p:cNvSpPr txBox="1"/>
          <p:nvPr>
            <p:ph type="ctrTitle"/>
          </p:nvPr>
        </p:nvSpPr>
        <p:spPr>
          <a:xfrm>
            <a:off x="914400" y="685800"/>
            <a:ext cx="7474024" cy="2819400"/>
          </a:xfrm>
          <a:prstGeom prst="rect">
            <a:avLst/>
          </a:prstGeom>
          <a:noFill/>
          <a:ln>
            <a:noFill/>
          </a:ln>
        </p:spPr>
        <p:txBody>
          <a:bodyPr anchorCtr="0" anchor="t" bIns="45700" lIns="91425" spcFirstLastPara="1" rIns="91425" wrap="square" tIns="45700">
            <a:noAutofit/>
          </a:bodyPr>
          <a:lstStyle>
            <a:lvl1pPr lvl="0" marR="0" rtl="0" algn="l">
              <a:lnSpc>
                <a:spcPct val="114814"/>
              </a:lnSpc>
              <a:spcBef>
                <a:spcPts val="0"/>
              </a:spcBef>
              <a:spcAft>
                <a:spcPts val="0"/>
              </a:spcAft>
              <a:buClr>
                <a:schemeClr val="dk1"/>
              </a:buClr>
              <a:buSzPts val="5400"/>
              <a:buFont typeface="Rockwell"/>
              <a:buNone/>
              <a:defRPr b="0" i="0" sz="5400" u="none" cap="none" strike="noStrike">
                <a:solidFill>
                  <a:schemeClr val="dk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1" name="Google Shape;301;p81"/>
          <p:cNvSpPr txBox="1"/>
          <p:nvPr>
            <p:ph idx="1" type="subTitle"/>
          </p:nvPr>
        </p:nvSpPr>
        <p:spPr>
          <a:xfrm>
            <a:off x="838200" y="4149080"/>
            <a:ext cx="5486400" cy="5334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accent3"/>
              </a:buClr>
              <a:buSzPts val="2800"/>
              <a:buFont typeface="Arial"/>
              <a:buNone/>
              <a:defRPr sz="2800">
                <a:solidFill>
                  <a:schemeClr val="accent3"/>
                </a:solidFill>
                <a:latin typeface="Arial"/>
                <a:ea typeface="Arial"/>
                <a:cs typeface="Arial"/>
                <a:sym typeface="Arial"/>
              </a:defRPr>
            </a:lvl1pPr>
            <a:lvl2pPr lvl="1" marR="0" rtl="0" algn="ctr">
              <a:lnSpc>
                <a:spcPct val="90000"/>
              </a:lnSpc>
              <a:spcBef>
                <a:spcPts val="500"/>
              </a:spcBef>
              <a:spcAft>
                <a:spcPts val="0"/>
              </a:spcAft>
              <a:buClr>
                <a:srgbClr val="908F90"/>
              </a:buClr>
              <a:buSzPts val="2400"/>
              <a:buFont typeface="Arial"/>
              <a:buNone/>
              <a:defRPr b="0" i="0" sz="2400" u="none" cap="none" strike="noStrike">
                <a:solidFill>
                  <a:srgbClr val="908F90"/>
                </a:solidFill>
                <a:latin typeface="Arial"/>
                <a:ea typeface="Arial"/>
                <a:cs typeface="Arial"/>
                <a:sym typeface="Arial"/>
              </a:defRPr>
            </a:lvl2pPr>
            <a:lvl3pPr lvl="2" marR="0" rtl="0" algn="ctr">
              <a:lnSpc>
                <a:spcPct val="90000"/>
              </a:lnSpc>
              <a:spcBef>
                <a:spcPts val="500"/>
              </a:spcBef>
              <a:spcAft>
                <a:spcPts val="0"/>
              </a:spcAft>
              <a:buClr>
                <a:srgbClr val="908F90"/>
              </a:buClr>
              <a:buSzPts val="2000"/>
              <a:buFont typeface="Arial"/>
              <a:buNone/>
              <a:defRPr b="0" i="0" sz="2000" u="none" cap="none" strike="noStrike">
                <a:solidFill>
                  <a:srgbClr val="908F90"/>
                </a:solidFill>
                <a:latin typeface="Arial"/>
                <a:ea typeface="Arial"/>
                <a:cs typeface="Arial"/>
                <a:sym typeface="Arial"/>
              </a:defRPr>
            </a:lvl3pPr>
            <a:lvl4pPr lvl="3" marR="0" rtl="0" algn="ctr">
              <a:lnSpc>
                <a:spcPct val="90000"/>
              </a:lnSpc>
              <a:spcBef>
                <a:spcPts val="500"/>
              </a:spcBef>
              <a:spcAft>
                <a:spcPts val="0"/>
              </a:spcAft>
              <a:buClr>
                <a:srgbClr val="908F90"/>
              </a:buClr>
              <a:buSzPts val="1800"/>
              <a:buFont typeface="Arial"/>
              <a:buNone/>
              <a:defRPr b="0" i="0" sz="1800" u="none" cap="none" strike="noStrike">
                <a:solidFill>
                  <a:srgbClr val="908F90"/>
                </a:solidFill>
                <a:latin typeface="Arial"/>
                <a:ea typeface="Arial"/>
                <a:cs typeface="Arial"/>
                <a:sym typeface="Arial"/>
              </a:defRPr>
            </a:lvl4pPr>
            <a:lvl5pPr lvl="4" marR="0" rtl="0" algn="ctr">
              <a:lnSpc>
                <a:spcPct val="90000"/>
              </a:lnSpc>
              <a:spcBef>
                <a:spcPts val="500"/>
              </a:spcBef>
              <a:spcAft>
                <a:spcPts val="0"/>
              </a:spcAft>
              <a:buClr>
                <a:srgbClr val="908F90"/>
              </a:buClr>
              <a:buSzPts val="1800"/>
              <a:buFont typeface="Arial"/>
              <a:buNone/>
              <a:defRPr b="0" i="0" sz="1800" u="none" cap="none" strike="noStrike">
                <a:solidFill>
                  <a:srgbClr val="908F90"/>
                </a:solidFill>
                <a:latin typeface="Arial"/>
                <a:ea typeface="Arial"/>
                <a:cs typeface="Arial"/>
                <a:sym typeface="Arial"/>
              </a:defRPr>
            </a:lvl5pPr>
            <a:lvl6pPr lvl="5" marR="0" rtl="0" algn="ctr">
              <a:lnSpc>
                <a:spcPct val="90000"/>
              </a:lnSpc>
              <a:spcBef>
                <a:spcPts val="500"/>
              </a:spcBef>
              <a:spcAft>
                <a:spcPts val="0"/>
              </a:spcAft>
              <a:buClr>
                <a:srgbClr val="908F90"/>
              </a:buClr>
              <a:buSzPts val="1800"/>
              <a:buFont typeface="Arial"/>
              <a:buNone/>
              <a:defRPr b="0" i="0" sz="1800" u="none" cap="none" strike="noStrike">
                <a:solidFill>
                  <a:srgbClr val="908F90"/>
                </a:solidFill>
                <a:latin typeface="Arial"/>
                <a:ea typeface="Arial"/>
                <a:cs typeface="Arial"/>
                <a:sym typeface="Arial"/>
              </a:defRPr>
            </a:lvl6pPr>
            <a:lvl7pPr lvl="6" marR="0" rtl="0" algn="ctr">
              <a:lnSpc>
                <a:spcPct val="90000"/>
              </a:lnSpc>
              <a:spcBef>
                <a:spcPts val="500"/>
              </a:spcBef>
              <a:spcAft>
                <a:spcPts val="0"/>
              </a:spcAft>
              <a:buClr>
                <a:srgbClr val="908F90"/>
              </a:buClr>
              <a:buSzPts val="1800"/>
              <a:buFont typeface="Arial"/>
              <a:buNone/>
              <a:defRPr b="0" i="0" sz="1800" u="none" cap="none" strike="noStrike">
                <a:solidFill>
                  <a:srgbClr val="908F90"/>
                </a:solidFill>
                <a:latin typeface="Arial"/>
                <a:ea typeface="Arial"/>
                <a:cs typeface="Arial"/>
                <a:sym typeface="Arial"/>
              </a:defRPr>
            </a:lvl7pPr>
            <a:lvl8pPr lvl="7" marR="0" rtl="0" algn="ctr">
              <a:lnSpc>
                <a:spcPct val="90000"/>
              </a:lnSpc>
              <a:spcBef>
                <a:spcPts val="500"/>
              </a:spcBef>
              <a:spcAft>
                <a:spcPts val="0"/>
              </a:spcAft>
              <a:buClr>
                <a:srgbClr val="908F90"/>
              </a:buClr>
              <a:buSzPts val="1800"/>
              <a:buFont typeface="Arial"/>
              <a:buNone/>
              <a:defRPr b="0" i="0" sz="1800" u="none" cap="none" strike="noStrike">
                <a:solidFill>
                  <a:srgbClr val="908F90"/>
                </a:solidFill>
                <a:latin typeface="Arial"/>
                <a:ea typeface="Arial"/>
                <a:cs typeface="Arial"/>
                <a:sym typeface="Arial"/>
              </a:defRPr>
            </a:lvl8pPr>
            <a:lvl9pPr lvl="8" marR="0" rtl="0" algn="ctr">
              <a:lnSpc>
                <a:spcPct val="90000"/>
              </a:lnSpc>
              <a:spcBef>
                <a:spcPts val="500"/>
              </a:spcBef>
              <a:spcAft>
                <a:spcPts val="0"/>
              </a:spcAft>
              <a:buClr>
                <a:srgbClr val="908F90"/>
              </a:buClr>
              <a:buSzPts val="1800"/>
              <a:buFont typeface="Arial"/>
              <a:buNone/>
              <a:defRPr b="0" i="0" sz="1800" u="none" cap="none" strike="noStrike">
                <a:solidFill>
                  <a:srgbClr val="908F90"/>
                </a:solidFill>
                <a:latin typeface="Arial"/>
                <a:ea typeface="Arial"/>
                <a:cs typeface="Arial"/>
                <a:sym typeface="Arial"/>
              </a:defRPr>
            </a:lvl9pPr>
          </a:lstStyle>
          <a:p/>
        </p:txBody>
      </p:sp>
      <p:sp>
        <p:nvSpPr>
          <p:cNvPr id="302" name="Google Shape;302;p81"/>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303" name="Google Shape;303;p81"/>
          <p:cNvSpPr/>
          <p:nvPr/>
        </p:nvSpPr>
        <p:spPr>
          <a:xfrm>
            <a:off x="8610600" y="0"/>
            <a:ext cx="5334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4" name="Google Shape;304;p81"/>
          <p:cNvSpPr/>
          <p:nvPr/>
        </p:nvSpPr>
        <p:spPr>
          <a:xfrm>
            <a:off x="0" y="6477000"/>
            <a:ext cx="8839200" cy="381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5" name="Google Shape;305;p81"/>
          <p:cNvSpPr/>
          <p:nvPr/>
        </p:nvSpPr>
        <p:spPr>
          <a:xfrm>
            <a:off x="0" y="4572000"/>
            <a:ext cx="9144000" cy="2286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6" name="Google Shape;306;p81"/>
          <p:cNvSpPr txBox="1"/>
          <p:nvPr/>
        </p:nvSpPr>
        <p:spPr>
          <a:xfrm>
            <a:off x="5203947" y="6096000"/>
            <a:ext cx="3940053"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accent1"/>
                </a:solidFill>
                <a:latin typeface="Rockwell"/>
                <a:ea typeface="Rockwell"/>
                <a:cs typeface="Rockwell"/>
                <a:sym typeface="Rockwell"/>
              </a:rPr>
              <a:t>Fundamentals</a:t>
            </a:r>
            <a:r>
              <a:rPr lang="en-US" sz="1800">
                <a:solidFill>
                  <a:schemeClr val="dk1"/>
                </a:solidFill>
                <a:latin typeface="Rockwell"/>
                <a:ea typeface="Rockwell"/>
                <a:cs typeface="Rockwell"/>
                <a:sym typeface="Rockwell"/>
              </a:rPr>
              <a:t> </a:t>
            </a:r>
            <a:r>
              <a:rPr lang="en-US" sz="1800">
                <a:solidFill>
                  <a:schemeClr val="lt2"/>
                </a:solidFill>
                <a:latin typeface="Rockwell"/>
                <a:ea typeface="Rockwell"/>
                <a:cs typeface="Rockwell"/>
                <a:sym typeface="Rockwell"/>
              </a:rPr>
              <a:t>of Web Development</a:t>
            </a:r>
            <a:endParaRPr sz="1800">
              <a:solidFill>
                <a:schemeClr val="lt2"/>
              </a:solidFill>
              <a:latin typeface="Rockwell"/>
              <a:ea typeface="Rockwell"/>
              <a:cs typeface="Rockwell"/>
              <a:sym typeface="Rockwell"/>
            </a:endParaRPr>
          </a:p>
        </p:txBody>
      </p:sp>
      <p:sp>
        <p:nvSpPr>
          <p:cNvPr id="307" name="Google Shape;307;p81"/>
          <p:cNvSpPr/>
          <p:nvPr/>
        </p:nvSpPr>
        <p:spPr>
          <a:xfrm>
            <a:off x="0" y="6477000"/>
            <a:ext cx="9144000" cy="381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2"/>
              </a:solidFill>
              <a:latin typeface="Arial"/>
              <a:ea typeface="Arial"/>
              <a:cs typeface="Arial"/>
              <a:sym typeface="Arial"/>
            </a:endParaRPr>
          </a:p>
        </p:txBody>
      </p:sp>
      <p:sp>
        <p:nvSpPr>
          <p:cNvPr id="308" name="Google Shape;308;p81"/>
          <p:cNvSpPr txBox="1"/>
          <p:nvPr/>
        </p:nvSpPr>
        <p:spPr>
          <a:xfrm>
            <a:off x="0" y="6096000"/>
            <a:ext cx="37718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Rockwell"/>
                <a:ea typeface="Rockwell"/>
                <a:cs typeface="Rockwell"/>
                <a:sym typeface="Rockwell"/>
              </a:rPr>
              <a:t>Randy Connolly </a:t>
            </a:r>
            <a:r>
              <a:rPr lang="en-US" sz="1800">
                <a:solidFill>
                  <a:schemeClr val="lt2"/>
                </a:solidFill>
                <a:latin typeface="Rockwell"/>
                <a:ea typeface="Rockwell"/>
                <a:cs typeface="Rockwell"/>
                <a:sym typeface="Rockwell"/>
              </a:rPr>
              <a:t>and</a:t>
            </a:r>
            <a:r>
              <a:rPr lang="en-US" sz="1800">
                <a:solidFill>
                  <a:schemeClr val="dk1"/>
                </a:solidFill>
                <a:latin typeface="Rockwell"/>
                <a:ea typeface="Rockwell"/>
                <a:cs typeface="Rockwell"/>
                <a:sym typeface="Rockwell"/>
              </a:rPr>
              <a:t> </a:t>
            </a:r>
            <a:r>
              <a:rPr lang="en-US" sz="1800">
                <a:solidFill>
                  <a:schemeClr val="accent1"/>
                </a:solidFill>
                <a:latin typeface="Rockwell"/>
                <a:ea typeface="Rockwell"/>
                <a:cs typeface="Rockwell"/>
                <a:sym typeface="Rockwell"/>
              </a:rPr>
              <a:t>Ricardo Hoar</a:t>
            </a:r>
            <a:endParaRPr sz="1800">
              <a:solidFill>
                <a:schemeClr val="accent1"/>
              </a:solidFill>
              <a:latin typeface="Rockwell"/>
              <a:ea typeface="Rockwell"/>
              <a:cs typeface="Rockwell"/>
              <a:sym typeface="Rockwell"/>
            </a:endParaRPr>
          </a:p>
        </p:txBody>
      </p:sp>
      <p:sp>
        <p:nvSpPr>
          <p:cNvPr id="309" name="Google Shape;309;p81"/>
          <p:cNvSpPr txBox="1"/>
          <p:nvPr/>
        </p:nvSpPr>
        <p:spPr>
          <a:xfrm>
            <a:off x="5257800" y="6453003"/>
            <a:ext cx="3886200"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chemeClr val="lt1"/>
                </a:solidFill>
                <a:latin typeface="Arial"/>
                <a:ea typeface="Arial"/>
                <a:cs typeface="Arial"/>
                <a:sym typeface="Arial"/>
              </a:rPr>
              <a:t>© 2017 Pearson</a:t>
            </a:r>
            <a:endParaRPr/>
          </a:p>
          <a:p>
            <a:pPr indent="0" lvl="0" marL="0" marR="0" rtl="0" algn="r">
              <a:spcBef>
                <a:spcPts val="0"/>
              </a:spcBef>
              <a:spcAft>
                <a:spcPts val="0"/>
              </a:spcAft>
              <a:buNone/>
            </a:pPr>
            <a:r>
              <a:rPr lang="en-US" sz="1200">
                <a:solidFill>
                  <a:schemeClr val="lt1"/>
                </a:solidFill>
                <a:latin typeface="Arial"/>
                <a:ea typeface="Arial"/>
                <a:cs typeface="Arial"/>
                <a:sym typeface="Arial"/>
              </a:rPr>
              <a:t>http://www.funwebdev.com</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p:cSld name="6_Title and Content">
    <p:spTree>
      <p:nvGrpSpPr>
        <p:cNvPr id="310" name="Shape 310"/>
        <p:cNvGrpSpPr/>
        <p:nvPr/>
      </p:nvGrpSpPr>
      <p:grpSpPr>
        <a:xfrm>
          <a:off x="0" y="0"/>
          <a:ext cx="0" cy="0"/>
          <a:chOff x="0" y="0"/>
          <a:chExt cx="0" cy="0"/>
        </a:xfrm>
      </p:grpSpPr>
      <p:sp>
        <p:nvSpPr>
          <p:cNvPr id="311" name="Google Shape;311;p82"/>
          <p:cNvSpPr txBox="1"/>
          <p:nvPr>
            <p:ph type="title"/>
          </p:nvPr>
        </p:nvSpPr>
        <p:spPr>
          <a:xfrm>
            <a:off x="914400" y="198438"/>
            <a:ext cx="7772400" cy="102076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2" name="Google Shape;312;p82"/>
          <p:cNvSpPr txBox="1"/>
          <p:nvPr>
            <p:ph idx="1" type="body"/>
          </p:nvPr>
        </p:nvSpPr>
        <p:spPr>
          <a:xfrm>
            <a:off x="3048000" y="1676400"/>
            <a:ext cx="5638800" cy="452596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sz="2400">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13" name="Google Shape;313;p82"/>
          <p:cNvSpPr txBox="1"/>
          <p:nvPr>
            <p:ph idx="12" type="sldNum"/>
          </p:nvPr>
        </p:nvSpPr>
        <p:spPr>
          <a:xfrm>
            <a:off x="8915400" y="6553200"/>
            <a:ext cx="228600" cy="3048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314" name="Google Shape;314;p82"/>
          <p:cNvSpPr txBox="1"/>
          <p:nvPr>
            <p:ph idx="2" type="body"/>
          </p:nvPr>
        </p:nvSpPr>
        <p:spPr>
          <a:xfrm>
            <a:off x="914400" y="838200"/>
            <a:ext cx="6629400" cy="30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1500"/>
              <a:buFont typeface="Arial"/>
              <a:buNone/>
              <a:defRPr sz="1500">
                <a:solidFill>
                  <a:schemeClr val="dk1"/>
                </a:solidFill>
                <a:latin typeface="Rockwell"/>
                <a:ea typeface="Rockwell"/>
                <a:cs typeface="Rockwell"/>
                <a:sym typeface="Rockwel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p:cSld name="5_Title and Content">
    <p:spTree>
      <p:nvGrpSpPr>
        <p:cNvPr id="27" name="Shape 27"/>
        <p:cNvGrpSpPr/>
        <p:nvPr/>
      </p:nvGrpSpPr>
      <p:grpSpPr>
        <a:xfrm>
          <a:off x="0" y="0"/>
          <a:ext cx="0" cy="0"/>
          <a:chOff x="0" y="0"/>
          <a:chExt cx="0" cy="0"/>
        </a:xfrm>
      </p:grpSpPr>
      <p:sp>
        <p:nvSpPr>
          <p:cNvPr id="28" name="Google Shape;28;p51"/>
          <p:cNvSpPr txBox="1"/>
          <p:nvPr>
            <p:ph type="title"/>
          </p:nvPr>
        </p:nvSpPr>
        <p:spPr>
          <a:xfrm>
            <a:off x="914400" y="122238"/>
            <a:ext cx="7772400" cy="102076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51"/>
          <p:cNvSpPr txBox="1"/>
          <p:nvPr>
            <p:ph idx="1" type="body"/>
          </p:nvPr>
        </p:nvSpPr>
        <p:spPr>
          <a:xfrm>
            <a:off x="914400" y="1646237"/>
            <a:ext cx="6400800" cy="452596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200"/>
              <a:buFont typeface="Arial"/>
              <a:buNone/>
              <a:defRPr sz="2200">
                <a:solidFill>
                  <a:schemeClr val="dk1"/>
                </a:solidFill>
                <a:latin typeface="Arial"/>
                <a:ea typeface="Arial"/>
                <a:cs typeface="Arial"/>
                <a:sym typeface="Arial"/>
              </a:defRPr>
            </a:lvl1pPr>
            <a:lvl2pPr indent="-228600" lvl="1" marL="914400" marR="0" rtl="0" algn="l">
              <a:lnSpc>
                <a:spcPct val="90000"/>
              </a:lnSpc>
              <a:spcBef>
                <a:spcPts val="12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228600" lvl="2" marL="1371600" marR="0" rtl="0" algn="l">
              <a:lnSpc>
                <a:spcPct val="90000"/>
              </a:lnSpc>
              <a:spcBef>
                <a:spcPts val="12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 name="Google Shape;30;p51"/>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31" name="Google Shape;31;p51"/>
          <p:cNvSpPr txBox="1"/>
          <p:nvPr>
            <p:ph idx="2" type="body"/>
          </p:nvPr>
        </p:nvSpPr>
        <p:spPr>
          <a:xfrm>
            <a:off x="914400" y="838200"/>
            <a:ext cx="6400800" cy="30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1500"/>
              <a:buFont typeface="Arial"/>
              <a:buNone/>
              <a:defRPr sz="1500">
                <a:solidFill>
                  <a:schemeClr val="dk1"/>
                </a:solidFill>
                <a:latin typeface="Rockwell"/>
                <a:ea typeface="Rockwell"/>
                <a:cs typeface="Rockwell"/>
                <a:sym typeface="Rockwel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2" name="Shape 32"/>
        <p:cNvGrpSpPr/>
        <p:nvPr/>
      </p:nvGrpSpPr>
      <p:grpSpPr>
        <a:xfrm>
          <a:off x="0" y="0"/>
          <a:ext cx="0" cy="0"/>
          <a:chOff x="0" y="0"/>
          <a:chExt cx="0" cy="0"/>
        </a:xfrm>
      </p:grpSpPr>
      <p:sp>
        <p:nvSpPr>
          <p:cNvPr id="33" name="Google Shape;33;p52"/>
          <p:cNvSpPr txBox="1"/>
          <p:nvPr>
            <p:ph type="ctrTitle"/>
          </p:nvPr>
        </p:nvSpPr>
        <p:spPr>
          <a:xfrm>
            <a:off x="685800" y="3683726"/>
            <a:ext cx="7742208" cy="1179029"/>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 name="Google Shape;34;p52"/>
          <p:cNvSpPr txBox="1"/>
          <p:nvPr>
            <p:ph idx="1" type="subTitle"/>
          </p:nvPr>
        </p:nvSpPr>
        <p:spPr>
          <a:xfrm>
            <a:off x="685801" y="5201076"/>
            <a:ext cx="4962970" cy="42269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1000"/>
              </a:spcBef>
              <a:spcAft>
                <a:spcPts val="0"/>
              </a:spcAft>
              <a:buClr>
                <a:schemeClr val="accent2"/>
              </a:buClr>
              <a:buSzPts val="2000"/>
              <a:buFont typeface="Arial"/>
              <a:buNone/>
              <a:defRPr i="0" sz="2000">
                <a:solidFill>
                  <a:schemeClr val="accent2"/>
                </a:solidFill>
                <a:latin typeface="Arial"/>
                <a:ea typeface="Arial"/>
                <a:cs typeface="Arial"/>
                <a:sym typeface="Arial"/>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35" name="Google Shape;35;p52"/>
          <p:cNvSpPr txBox="1"/>
          <p:nvPr/>
        </p:nvSpPr>
        <p:spPr>
          <a:xfrm>
            <a:off x="685801" y="6336196"/>
            <a:ext cx="7833664"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500">
                <a:solidFill>
                  <a:schemeClr val="dk1"/>
                </a:solidFill>
                <a:latin typeface="Arial"/>
                <a:ea typeface="Arial"/>
                <a:cs typeface="Arial"/>
                <a:sym typeface="Arial"/>
              </a:rPr>
              <a:t>www.tamwood.com</a:t>
            </a:r>
            <a:endParaRPr/>
          </a:p>
        </p:txBody>
      </p:sp>
      <p:sp>
        <p:nvSpPr>
          <p:cNvPr id="36" name="Google Shape;36;p52"/>
          <p:cNvSpPr/>
          <p:nvPr>
            <p:ph idx="2" type="pic"/>
          </p:nvPr>
        </p:nvSpPr>
        <p:spPr>
          <a:xfrm>
            <a:off x="1" y="-1"/>
            <a:ext cx="9144000" cy="3060701"/>
          </a:xfrm>
          <a:prstGeom prst="rect">
            <a:avLst/>
          </a:prstGeom>
          <a:solidFill>
            <a:srgbClr val="F2F2F2"/>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urquoise title">
  <p:cSld name="Turquoise title">
    <p:spTree>
      <p:nvGrpSpPr>
        <p:cNvPr id="37" name="Shape 37"/>
        <p:cNvGrpSpPr/>
        <p:nvPr/>
      </p:nvGrpSpPr>
      <p:grpSpPr>
        <a:xfrm>
          <a:off x="0" y="0"/>
          <a:ext cx="0" cy="0"/>
          <a:chOff x="0" y="0"/>
          <a:chExt cx="0" cy="0"/>
        </a:xfrm>
      </p:grpSpPr>
      <p:sp>
        <p:nvSpPr>
          <p:cNvPr id="38" name="Google Shape;38;p53"/>
          <p:cNvSpPr/>
          <p:nvPr/>
        </p:nvSpPr>
        <p:spPr>
          <a:xfrm>
            <a:off x="8181485" y="0"/>
            <a:ext cx="360000" cy="360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39" name="Google Shape;39;p53"/>
          <p:cNvSpPr txBox="1"/>
          <p:nvPr/>
        </p:nvSpPr>
        <p:spPr>
          <a:xfrm>
            <a:off x="8074003" y="88084"/>
            <a:ext cx="572117" cy="215998"/>
          </a:xfrm>
          <a:prstGeom prst="rect">
            <a:avLst/>
          </a:prstGeom>
          <a:noFill/>
          <a:ln>
            <a:noFill/>
          </a:ln>
        </p:spPr>
        <p:txBody>
          <a:bodyPr anchorCtr="0" anchor="ctr" bIns="0" lIns="182825" spcFirstLastPara="1" rIns="182825" wrap="square" tIns="0">
            <a:noAutofit/>
          </a:bodyPr>
          <a:lstStyle/>
          <a:p>
            <a:pPr indent="0" lvl="0" marL="0" marR="0" rtl="0" algn="ctr">
              <a:spcBef>
                <a:spcPts val="0"/>
              </a:spcBef>
              <a:spcAft>
                <a:spcPts val="0"/>
              </a:spcAft>
              <a:buNone/>
            </a:pPr>
            <a:fld id="{00000000-1234-1234-1234-123412341234}" type="slidenum">
              <a:rPr b="0" lang="en-US" sz="1100">
                <a:solidFill>
                  <a:schemeClr val="lt1"/>
                </a:solidFill>
                <a:latin typeface="Arial"/>
                <a:ea typeface="Arial"/>
                <a:cs typeface="Arial"/>
                <a:sym typeface="Arial"/>
              </a:rPr>
              <a:t>‹#›</a:t>
            </a:fld>
            <a:endParaRPr b="0" sz="1100">
              <a:solidFill>
                <a:schemeClr val="lt1"/>
              </a:solidFill>
              <a:latin typeface="Arial"/>
              <a:ea typeface="Arial"/>
              <a:cs typeface="Arial"/>
              <a:sym typeface="Arial"/>
            </a:endParaRPr>
          </a:p>
        </p:txBody>
      </p:sp>
      <p:sp>
        <p:nvSpPr>
          <p:cNvPr id="40" name="Google Shape;40;p53"/>
          <p:cNvSpPr/>
          <p:nvPr/>
        </p:nvSpPr>
        <p:spPr>
          <a:xfrm>
            <a:off x="0" y="-1"/>
            <a:ext cx="9144000" cy="135112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7F7F7F"/>
              </a:solidFill>
              <a:latin typeface="Arial"/>
              <a:ea typeface="Arial"/>
              <a:cs typeface="Arial"/>
              <a:sym typeface="Arial"/>
            </a:endParaRPr>
          </a:p>
        </p:txBody>
      </p:sp>
      <p:sp>
        <p:nvSpPr>
          <p:cNvPr id="41" name="Google Shape;41;p53"/>
          <p:cNvSpPr txBox="1"/>
          <p:nvPr>
            <p:ph type="title"/>
          </p:nvPr>
        </p:nvSpPr>
        <p:spPr>
          <a:xfrm>
            <a:off x="628650" y="365127"/>
            <a:ext cx="7886700" cy="626912"/>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42" name="Google Shape;42;p53"/>
          <p:cNvPicPr preferRelativeResize="0"/>
          <p:nvPr/>
        </p:nvPicPr>
        <p:blipFill rotWithShape="1">
          <a:blip r:embed="rId2">
            <a:alphaModFix/>
          </a:blip>
          <a:srcRect b="0" l="0" r="0" t="0"/>
          <a:stretch/>
        </p:blipFill>
        <p:spPr>
          <a:xfrm>
            <a:off x="6885943" y="6176963"/>
            <a:ext cx="1760177" cy="54074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43" name="Shape 43"/>
        <p:cNvGrpSpPr/>
        <p:nvPr/>
      </p:nvGrpSpPr>
      <p:grpSpPr>
        <a:xfrm>
          <a:off x="0" y="0"/>
          <a:ext cx="0" cy="0"/>
          <a:chOff x="0" y="0"/>
          <a:chExt cx="0" cy="0"/>
        </a:xfrm>
      </p:grpSpPr>
      <p:pic>
        <p:nvPicPr>
          <p:cNvPr id="44" name="Google Shape;44;p54"/>
          <p:cNvPicPr preferRelativeResize="0"/>
          <p:nvPr/>
        </p:nvPicPr>
        <p:blipFill rotWithShape="1">
          <a:blip r:embed="rId2">
            <a:alphaModFix/>
          </a:blip>
          <a:srcRect b="0" l="0" r="0" t="0"/>
          <a:stretch/>
        </p:blipFill>
        <p:spPr>
          <a:xfrm>
            <a:off x="6885943" y="6176963"/>
            <a:ext cx="1760177" cy="540744"/>
          </a:xfrm>
          <a:prstGeom prst="rect">
            <a:avLst/>
          </a:prstGeom>
          <a:noFill/>
          <a:ln>
            <a:noFill/>
          </a:ln>
        </p:spPr>
      </p:pic>
      <p:sp>
        <p:nvSpPr>
          <p:cNvPr id="45" name="Google Shape;45;p54"/>
          <p:cNvSpPr txBox="1"/>
          <p:nvPr>
            <p:ph type="title"/>
          </p:nvPr>
        </p:nvSpPr>
        <p:spPr>
          <a:xfrm>
            <a:off x="628650" y="365127"/>
            <a:ext cx="7886700" cy="62691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Google Shape;46;p54"/>
          <p:cNvSpPr txBox="1"/>
          <p:nvPr>
            <p:ph idx="1" type="body"/>
          </p:nvPr>
        </p:nvSpPr>
        <p:spPr>
          <a:xfrm>
            <a:off x="628650" y="1449238"/>
            <a:ext cx="3547565" cy="4727725"/>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114000"/>
              </a:lnSpc>
              <a:spcBef>
                <a:spcPts val="600"/>
              </a:spcBef>
              <a:spcAft>
                <a:spcPts val="0"/>
              </a:spcAft>
              <a:buClr>
                <a:schemeClr val="dk2"/>
              </a:buClr>
              <a:buSzPts val="1700"/>
              <a:buFont typeface="Arial"/>
              <a:buChar char="•"/>
              <a:defRPr sz="1700">
                <a:solidFill>
                  <a:schemeClr val="dk1"/>
                </a:solidFill>
                <a:latin typeface="Arial"/>
                <a:ea typeface="Arial"/>
                <a:cs typeface="Arial"/>
                <a:sym typeface="Arial"/>
              </a:defRPr>
            </a:lvl1pPr>
            <a:lvl2pPr indent="-330200" lvl="1" marL="914400" marR="0" rtl="0" algn="l">
              <a:lnSpc>
                <a:spcPct val="114000"/>
              </a:lnSpc>
              <a:spcBef>
                <a:spcPts val="80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14000"/>
              </a:lnSpc>
              <a:spcBef>
                <a:spcPts val="800"/>
              </a:spcBef>
              <a:spcAft>
                <a:spcPts val="0"/>
              </a:spcAft>
              <a:buClr>
                <a:schemeClr val="dk2"/>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14000"/>
              </a:lnSpc>
              <a:spcBef>
                <a:spcPts val="800"/>
              </a:spcBef>
              <a:spcAft>
                <a:spcPts val="0"/>
              </a:spcAft>
              <a:buClr>
                <a:schemeClr val="dk2"/>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14000"/>
              </a:lnSpc>
              <a:spcBef>
                <a:spcPts val="800"/>
              </a:spcBef>
              <a:spcAft>
                <a:spcPts val="0"/>
              </a:spcAft>
              <a:buClr>
                <a:schemeClr val="dk2"/>
              </a:buClr>
              <a:buSzPts val="1200"/>
              <a:buFont typeface="Arial"/>
              <a:buChar char="•"/>
              <a:defRPr b="0" i="0" sz="1200" u="none" cap="none" strike="noStrike">
                <a:solidFill>
                  <a:schemeClr val="dk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7" name="Google Shape;47;p54"/>
          <p:cNvSpPr txBox="1"/>
          <p:nvPr>
            <p:ph idx="2" type="body"/>
          </p:nvPr>
        </p:nvSpPr>
        <p:spPr>
          <a:xfrm>
            <a:off x="4967785" y="1449237"/>
            <a:ext cx="3547565" cy="4727725"/>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114000"/>
              </a:lnSpc>
              <a:spcBef>
                <a:spcPts val="600"/>
              </a:spcBef>
              <a:spcAft>
                <a:spcPts val="0"/>
              </a:spcAft>
              <a:buClr>
                <a:schemeClr val="dk2"/>
              </a:buClr>
              <a:buSzPts val="1700"/>
              <a:buFont typeface="Arial"/>
              <a:buChar char="•"/>
              <a:defRPr sz="1700">
                <a:solidFill>
                  <a:schemeClr val="dk1"/>
                </a:solidFill>
                <a:latin typeface="Arial"/>
                <a:ea typeface="Arial"/>
                <a:cs typeface="Arial"/>
                <a:sym typeface="Arial"/>
              </a:defRPr>
            </a:lvl1pPr>
            <a:lvl2pPr indent="-330200" lvl="1" marL="914400" marR="0" rtl="0" algn="l">
              <a:lnSpc>
                <a:spcPct val="114000"/>
              </a:lnSpc>
              <a:spcBef>
                <a:spcPts val="80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14000"/>
              </a:lnSpc>
              <a:spcBef>
                <a:spcPts val="800"/>
              </a:spcBef>
              <a:spcAft>
                <a:spcPts val="0"/>
              </a:spcAft>
              <a:buClr>
                <a:schemeClr val="dk2"/>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14000"/>
              </a:lnSpc>
              <a:spcBef>
                <a:spcPts val="800"/>
              </a:spcBef>
              <a:spcAft>
                <a:spcPts val="0"/>
              </a:spcAft>
              <a:buClr>
                <a:schemeClr val="dk2"/>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14000"/>
              </a:lnSpc>
              <a:spcBef>
                <a:spcPts val="800"/>
              </a:spcBef>
              <a:spcAft>
                <a:spcPts val="0"/>
              </a:spcAft>
              <a:buClr>
                <a:schemeClr val="dk2"/>
              </a:buClr>
              <a:buSzPts val="1200"/>
              <a:buFont typeface="Arial"/>
              <a:buChar char="•"/>
              <a:defRPr b="0" i="0" sz="1200" u="none" cap="none" strike="noStrike">
                <a:solidFill>
                  <a:schemeClr val="dk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8" name="Google Shape;48;p54"/>
          <p:cNvSpPr/>
          <p:nvPr/>
        </p:nvSpPr>
        <p:spPr>
          <a:xfrm>
            <a:off x="8181485" y="0"/>
            <a:ext cx="360000" cy="360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49" name="Google Shape;49;p54"/>
          <p:cNvSpPr txBox="1"/>
          <p:nvPr/>
        </p:nvSpPr>
        <p:spPr>
          <a:xfrm>
            <a:off x="8074003" y="88084"/>
            <a:ext cx="572117" cy="215998"/>
          </a:xfrm>
          <a:prstGeom prst="rect">
            <a:avLst/>
          </a:prstGeom>
          <a:noFill/>
          <a:ln>
            <a:noFill/>
          </a:ln>
        </p:spPr>
        <p:txBody>
          <a:bodyPr anchorCtr="0" anchor="ctr" bIns="0" lIns="182825" spcFirstLastPara="1" rIns="182825" wrap="square" tIns="0">
            <a:noAutofit/>
          </a:bodyPr>
          <a:lstStyle/>
          <a:p>
            <a:pPr indent="0" lvl="0" marL="0" marR="0" rtl="0" algn="ctr">
              <a:spcBef>
                <a:spcPts val="0"/>
              </a:spcBef>
              <a:spcAft>
                <a:spcPts val="0"/>
              </a:spcAft>
              <a:buNone/>
            </a:pPr>
            <a:fld id="{00000000-1234-1234-1234-123412341234}" type="slidenum">
              <a:rPr b="0" lang="en-US" sz="1100">
                <a:solidFill>
                  <a:schemeClr val="lt1"/>
                </a:solidFill>
                <a:latin typeface="Arial"/>
                <a:ea typeface="Arial"/>
                <a:cs typeface="Arial"/>
                <a:sym typeface="Arial"/>
              </a:rPr>
              <a:t>‹#›</a:t>
            </a:fld>
            <a:endParaRPr b="0" sz="110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with right image">
  <p:cSld name="One column with right image">
    <p:spTree>
      <p:nvGrpSpPr>
        <p:cNvPr id="50" name="Shape 50"/>
        <p:cNvGrpSpPr/>
        <p:nvPr/>
      </p:nvGrpSpPr>
      <p:grpSpPr>
        <a:xfrm>
          <a:off x="0" y="0"/>
          <a:ext cx="0" cy="0"/>
          <a:chOff x="0" y="0"/>
          <a:chExt cx="0" cy="0"/>
        </a:xfrm>
      </p:grpSpPr>
      <p:sp>
        <p:nvSpPr>
          <p:cNvPr id="51" name="Google Shape;51;p55"/>
          <p:cNvSpPr txBox="1"/>
          <p:nvPr>
            <p:ph type="title"/>
          </p:nvPr>
        </p:nvSpPr>
        <p:spPr>
          <a:xfrm>
            <a:off x="628650" y="365127"/>
            <a:ext cx="3670395" cy="62691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55"/>
          <p:cNvSpPr txBox="1"/>
          <p:nvPr>
            <p:ph idx="1" type="body"/>
          </p:nvPr>
        </p:nvSpPr>
        <p:spPr>
          <a:xfrm>
            <a:off x="628650" y="1449238"/>
            <a:ext cx="3670395" cy="4727725"/>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114000"/>
              </a:lnSpc>
              <a:spcBef>
                <a:spcPts val="600"/>
              </a:spcBef>
              <a:spcAft>
                <a:spcPts val="0"/>
              </a:spcAft>
              <a:buClr>
                <a:schemeClr val="dk2"/>
              </a:buClr>
              <a:buSzPts val="1700"/>
              <a:buFont typeface="Arial"/>
              <a:buChar char="•"/>
              <a:defRPr sz="1700">
                <a:solidFill>
                  <a:schemeClr val="dk1"/>
                </a:solidFill>
                <a:latin typeface="Arial"/>
                <a:ea typeface="Arial"/>
                <a:cs typeface="Arial"/>
                <a:sym typeface="Arial"/>
              </a:defRPr>
            </a:lvl1pPr>
            <a:lvl2pPr indent="-330200" lvl="1" marL="914400" marR="0" rtl="0" algn="l">
              <a:lnSpc>
                <a:spcPct val="114000"/>
              </a:lnSpc>
              <a:spcBef>
                <a:spcPts val="80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14000"/>
              </a:lnSpc>
              <a:spcBef>
                <a:spcPts val="800"/>
              </a:spcBef>
              <a:spcAft>
                <a:spcPts val="0"/>
              </a:spcAft>
              <a:buClr>
                <a:schemeClr val="dk2"/>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14000"/>
              </a:lnSpc>
              <a:spcBef>
                <a:spcPts val="800"/>
              </a:spcBef>
              <a:spcAft>
                <a:spcPts val="0"/>
              </a:spcAft>
              <a:buClr>
                <a:schemeClr val="dk2"/>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14000"/>
              </a:lnSpc>
              <a:spcBef>
                <a:spcPts val="800"/>
              </a:spcBef>
              <a:spcAft>
                <a:spcPts val="0"/>
              </a:spcAft>
              <a:buClr>
                <a:schemeClr val="dk2"/>
              </a:buClr>
              <a:buSzPts val="1200"/>
              <a:buFont typeface="Arial"/>
              <a:buChar char="•"/>
              <a:defRPr b="0" i="0" sz="1200" u="none" cap="none" strike="noStrike">
                <a:solidFill>
                  <a:schemeClr val="dk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3" name="Google Shape;53;p55"/>
          <p:cNvSpPr/>
          <p:nvPr>
            <p:ph idx="2" type="pic"/>
          </p:nvPr>
        </p:nvSpPr>
        <p:spPr>
          <a:xfrm>
            <a:off x="4722125" y="-1"/>
            <a:ext cx="4421875" cy="6854563"/>
          </a:xfrm>
          <a:prstGeom prst="rect">
            <a:avLst/>
          </a:prstGeom>
          <a:solidFill>
            <a:srgbClr val="F2F2F2"/>
          </a:solidFill>
          <a:ln>
            <a:noFill/>
          </a:ln>
        </p:spPr>
      </p:sp>
      <p:pic>
        <p:nvPicPr>
          <p:cNvPr id="54" name="Google Shape;54;p55"/>
          <p:cNvPicPr preferRelativeResize="0"/>
          <p:nvPr/>
        </p:nvPicPr>
        <p:blipFill rotWithShape="1">
          <a:blip r:embed="rId2">
            <a:alphaModFix/>
          </a:blip>
          <a:srcRect b="0" l="0" r="0" t="0"/>
          <a:stretch/>
        </p:blipFill>
        <p:spPr>
          <a:xfrm>
            <a:off x="7030137" y="6168978"/>
            <a:ext cx="1501981" cy="59632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with left image">
  <p:cSld name="One column with left image">
    <p:spTree>
      <p:nvGrpSpPr>
        <p:cNvPr id="55" name="Shape 55"/>
        <p:cNvGrpSpPr/>
        <p:nvPr/>
      </p:nvGrpSpPr>
      <p:grpSpPr>
        <a:xfrm>
          <a:off x="0" y="0"/>
          <a:ext cx="0" cy="0"/>
          <a:chOff x="0" y="0"/>
          <a:chExt cx="0" cy="0"/>
        </a:xfrm>
      </p:grpSpPr>
      <p:sp>
        <p:nvSpPr>
          <p:cNvPr id="56" name="Google Shape;56;p56"/>
          <p:cNvSpPr/>
          <p:nvPr>
            <p:ph idx="2" type="pic"/>
          </p:nvPr>
        </p:nvSpPr>
        <p:spPr>
          <a:xfrm>
            <a:off x="0" y="0"/>
            <a:ext cx="4421875" cy="6854563"/>
          </a:xfrm>
          <a:prstGeom prst="rect">
            <a:avLst/>
          </a:prstGeom>
          <a:solidFill>
            <a:srgbClr val="F2F2F2"/>
          </a:solidFill>
          <a:ln>
            <a:noFill/>
          </a:ln>
        </p:spPr>
      </p:sp>
      <p:sp>
        <p:nvSpPr>
          <p:cNvPr id="57" name="Google Shape;57;p56"/>
          <p:cNvSpPr txBox="1"/>
          <p:nvPr>
            <p:ph type="title"/>
          </p:nvPr>
        </p:nvSpPr>
        <p:spPr>
          <a:xfrm>
            <a:off x="4763929" y="365127"/>
            <a:ext cx="3670395" cy="62691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8" name="Google Shape;58;p56"/>
          <p:cNvSpPr txBox="1"/>
          <p:nvPr>
            <p:ph idx="1" type="body"/>
          </p:nvPr>
        </p:nvSpPr>
        <p:spPr>
          <a:xfrm>
            <a:off x="4763929" y="1449238"/>
            <a:ext cx="3670395" cy="4727725"/>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114000"/>
              </a:lnSpc>
              <a:spcBef>
                <a:spcPts val="600"/>
              </a:spcBef>
              <a:spcAft>
                <a:spcPts val="0"/>
              </a:spcAft>
              <a:buClr>
                <a:schemeClr val="dk2"/>
              </a:buClr>
              <a:buSzPts val="1700"/>
              <a:buFont typeface="Arial"/>
              <a:buChar char="•"/>
              <a:defRPr sz="1700">
                <a:solidFill>
                  <a:schemeClr val="dk1"/>
                </a:solidFill>
                <a:latin typeface="Arial"/>
                <a:ea typeface="Arial"/>
                <a:cs typeface="Arial"/>
                <a:sym typeface="Arial"/>
              </a:defRPr>
            </a:lvl1pPr>
            <a:lvl2pPr indent="-330200" lvl="1" marL="914400" marR="0" rtl="0" algn="l">
              <a:lnSpc>
                <a:spcPct val="114000"/>
              </a:lnSpc>
              <a:spcBef>
                <a:spcPts val="80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14000"/>
              </a:lnSpc>
              <a:spcBef>
                <a:spcPts val="800"/>
              </a:spcBef>
              <a:spcAft>
                <a:spcPts val="0"/>
              </a:spcAft>
              <a:buClr>
                <a:schemeClr val="dk2"/>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14000"/>
              </a:lnSpc>
              <a:spcBef>
                <a:spcPts val="800"/>
              </a:spcBef>
              <a:spcAft>
                <a:spcPts val="0"/>
              </a:spcAft>
              <a:buClr>
                <a:schemeClr val="dk2"/>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14000"/>
              </a:lnSpc>
              <a:spcBef>
                <a:spcPts val="800"/>
              </a:spcBef>
              <a:spcAft>
                <a:spcPts val="0"/>
              </a:spcAft>
              <a:buClr>
                <a:schemeClr val="dk2"/>
              </a:buClr>
              <a:buSzPts val="1200"/>
              <a:buFont typeface="Arial"/>
              <a:buChar char="•"/>
              <a:defRPr b="0" i="0" sz="1200" u="none" cap="none" strike="noStrike">
                <a:solidFill>
                  <a:schemeClr val="dk1"/>
                </a:solidFill>
                <a:latin typeface="Arial"/>
                <a:ea typeface="Arial"/>
                <a:cs typeface="Arial"/>
                <a:sym typeface="Arial"/>
              </a:defRPr>
            </a:lvl5pPr>
            <a:lvl6pPr indent="-342900" lvl="5" marL="2743200" marR="0" rtl="0" algn="l">
              <a:lnSpc>
                <a:spcPct val="90000"/>
              </a:lnSpc>
              <a:spcBef>
                <a:spcPts val="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9" name="Google Shape;59;p56"/>
          <p:cNvSpPr/>
          <p:nvPr/>
        </p:nvSpPr>
        <p:spPr>
          <a:xfrm>
            <a:off x="8181485" y="0"/>
            <a:ext cx="360000" cy="360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60" name="Google Shape;60;p56"/>
          <p:cNvSpPr txBox="1"/>
          <p:nvPr/>
        </p:nvSpPr>
        <p:spPr>
          <a:xfrm>
            <a:off x="8074003" y="88084"/>
            <a:ext cx="572117" cy="215998"/>
          </a:xfrm>
          <a:prstGeom prst="rect">
            <a:avLst/>
          </a:prstGeom>
          <a:noFill/>
          <a:ln>
            <a:noFill/>
          </a:ln>
        </p:spPr>
        <p:txBody>
          <a:bodyPr anchorCtr="0" anchor="ctr" bIns="0" lIns="182825" spcFirstLastPara="1" rIns="182825" wrap="square" tIns="0">
            <a:noAutofit/>
          </a:bodyPr>
          <a:lstStyle/>
          <a:p>
            <a:pPr indent="0" lvl="0" marL="0" marR="0" rtl="0" algn="ctr">
              <a:spcBef>
                <a:spcPts val="0"/>
              </a:spcBef>
              <a:spcAft>
                <a:spcPts val="0"/>
              </a:spcAft>
              <a:buNone/>
            </a:pPr>
            <a:fld id="{00000000-1234-1234-1234-123412341234}" type="slidenum">
              <a:rPr b="0" lang="en-US" sz="1100">
                <a:solidFill>
                  <a:schemeClr val="lt1"/>
                </a:solidFill>
                <a:latin typeface="Arial"/>
                <a:ea typeface="Arial"/>
                <a:cs typeface="Arial"/>
                <a:sym typeface="Arial"/>
              </a:rPr>
              <a:t>‹#›</a:t>
            </a:fld>
            <a:endParaRPr b="0" sz="1100">
              <a:solidFill>
                <a:schemeClr val="lt1"/>
              </a:solidFill>
              <a:latin typeface="Arial"/>
              <a:ea typeface="Arial"/>
              <a:cs typeface="Arial"/>
              <a:sym typeface="Arial"/>
            </a:endParaRPr>
          </a:p>
        </p:txBody>
      </p:sp>
      <p:pic>
        <p:nvPicPr>
          <p:cNvPr id="61" name="Google Shape;61;p56"/>
          <p:cNvPicPr preferRelativeResize="0"/>
          <p:nvPr/>
        </p:nvPicPr>
        <p:blipFill rotWithShape="1">
          <a:blip r:embed="rId2">
            <a:alphaModFix/>
          </a:blip>
          <a:srcRect b="0" l="0" r="0" t="0"/>
          <a:stretch/>
        </p:blipFill>
        <p:spPr>
          <a:xfrm>
            <a:off x="6885943" y="6176963"/>
            <a:ext cx="1760177" cy="54074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2.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
          <p:cNvSpPr txBox="1"/>
          <p:nvPr>
            <p:ph type="title"/>
          </p:nvPr>
        </p:nvSpPr>
        <p:spPr>
          <a:xfrm>
            <a:off x="623888" y="1312930"/>
            <a:ext cx="7886700" cy="230181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Arial"/>
              <a:buNone/>
            </a:pPr>
            <a:r>
              <a:rPr b="1" lang="en-US"/>
              <a:t>JavaScript 2: Using JavaScript</a:t>
            </a:r>
            <a:endParaRPr/>
          </a:p>
        </p:txBody>
      </p:sp>
      <p:sp>
        <p:nvSpPr>
          <p:cNvPr id="321" name="Google Shape;321;p1"/>
          <p:cNvSpPr txBox="1"/>
          <p:nvPr>
            <p:ph idx="1" type="body"/>
          </p:nvPr>
        </p:nvSpPr>
        <p:spPr>
          <a:xfrm>
            <a:off x="623888" y="4003478"/>
            <a:ext cx="7886700" cy="42269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2000"/>
              <a:buNone/>
            </a:pPr>
            <a:r>
              <a:rPr lang="en-US"/>
              <a:t>Chapter 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0"/>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Rockwell"/>
              <a:buNone/>
            </a:pPr>
            <a:r>
              <a:rPr lang="en-US" sz="3200">
                <a:solidFill>
                  <a:schemeClr val="dk1"/>
                </a:solidFill>
                <a:latin typeface="Rockwell"/>
                <a:ea typeface="Rockwell"/>
                <a:cs typeface="Rockwell"/>
                <a:sym typeface="Rockwell"/>
              </a:rPr>
              <a:t>The Document Object Model (DOM)</a:t>
            </a:r>
            <a:endParaRPr/>
          </a:p>
        </p:txBody>
      </p:sp>
      <p:sp>
        <p:nvSpPr>
          <p:cNvPr id="415" name="Google Shape;415;p10"/>
          <p:cNvSpPr txBox="1"/>
          <p:nvPr>
            <p:ph idx="1" type="body"/>
          </p:nvPr>
        </p:nvSpPr>
        <p:spPr>
          <a:xfrm>
            <a:off x="628650" y="1449239"/>
            <a:ext cx="7886700" cy="4727724"/>
          </a:xfrm>
          <a:prstGeom prst="rect">
            <a:avLst/>
          </a:prstGeom>
          <a:noFill/>
          <a:ln>
            <a:noFill/>
          </a:ln>
        </p:spPr>
        <p:txBody>
          <a:bodyPr anchorCtr="0" anchor="t" bIns="45700" lIns="91425" spcFirstLastPara="1" rIns="91425" wrap="square" tIns="45700">
            <a:normAutofit/>
          </a:bodyPr>
          <a:lstStyle/>
          <a:p>
            <a:pPr indent="-228600" lvl="0" marL="228600" rtl="0" algn="l">
              <a:lnSpc>
                <a:spcPct val="114000"/>
              </a:lnSpc>
              <a:spcBef>
                <a:spcPts val="0"/>
              </a:spcBef>
              <a:spcAft>
                <a:spcPts val="0"/>
              </a:spcAft>
              <a:buClr>
                <a:schemeClr val="dk2"/>
              </a:buClr>
              <a:buSzPts val="1700"/>
              <a:buChar char="•"/>
            </a:pPr>
            <a:r>
              <a:rPr lang="en-US"/>
              <a:t>Element Node object represents an HTML element in the hierarchy, contained between the opening &lt;&gt; and closing &lt;/&gt; tags for this element. Every node has</a:t>
            </a:r>
            <a:endParaRPr/>
          </a:p>
          <a:p>
            <a:pPr indent="-342900" lvl="0" marL="342900" rtl="0" algn="l">
              <a:lnSpc>
                <a:spcPct val="114000"/>
              </a:lnSpc>
              <a:spcBef>
                <a:spcPts val="1400"/>
              </a:spcBef>
              <a:spcAft>
                <a:spcPts val="0"/>
              </a:spcAft>
              <a:buSzPts val="1700"/>
              <a:buFont typeface="Arial"/>
              <a:buChar char="•"/>
            </a:pPr>
            <a:r>
              <a:rPr lang="en-US"/>
              <a:t>classList</a:t>
            </a:r>
            <a:endParaRPr/>
          </a:p>
          <a:p>
            <a:pPr indent="-342900" lvl="0" marL="342900" rtl="0" algn="l">
              <a:lnSpc>
                <a:spcPct val="114000"/>
              </a:lnSpc>
              <a:spcBef>
                <a:spcPts val="1400"/>
              </a:spcBef>
              <a:spcAft>
                <a:spcPts val="0"/>
              </a:spcAft>
              <a:buSzPts val="1700"/>
              <a:buFont typeface="Arial"/>
              <a:buChar char="•"/>
            </a:pPr>
            <a:r>
              <a:rPr lang="en-US"/>
              <a:t>className</a:t>
            </a:r>
            <a:endParaRPr/>
          </a:p>
          <a:p>
            <a:pPr indent="-342900" lvl="0" marL="342900" rtl="0" algn="l">
              <a:lnSpc>
                <a:spcPct val="114000"/>
              </a:lnSpc>
              <a:spcBef>
                <a:spcPts val="1400"/>
              </a:spcBef>
              <a:spcAft>
                <a:spcPts val="0"/>
              </a:spcAft>
              <a:buSzPts val="1700"/>
              <a:buFont typeface="Arial"/>
              <a:buChar char="•"/>
            </a:pPr>
            <a:r>
              <a:rPr lang="en-US"/>
              <a:t>Id</a:t>
            </a:r>
            <a:endParaRPr/>
          </a:p>
          <a:p>
            <a:pPr indent="-342900" lvl="0" marL="342900" rtl="0" algn="l">
              <a:lnSpc>
                <a:spcPct val="114000"/>
              </a:lnSpc>
              <a:spcBef>
                <a:spcPts val="1400"/>
              </a:spcBef>
              <a:spcAft>
                <a:spcPts val="0"/>
              </a:spcAft>
              <a:buSzPts val="1700"/>
              <a:buFont typeface="Arial"/>
              <a:buChar char="•"/>
            </a:pPr>
            <a:r>
              <a:rPr lang="en-US"/>
              <a:t>innerHTML</a:t>
            </a:r>
            <a:endParaRPr/>
          </a:p>
          <a:p>
            <a:pPr indent="-342900" lvl="0" marL="342900" rtl="0" algn="l">
              <a:lnSpc>
                <a:spcPct val="114000"/>
              </a:lnSpc>
              <a:spcBef>
                <a:spcPts val="1400"/>
              </a:spcBef>
              <a:spcAft>
                <a:spcPts val="0"/>
              </a:spcAft>
              <a:buSzPts val="1700"/>
              <a:buFont typeface="Arial"/>
              <a:buChar char="•"/>
            </a:pPr>
            <a:r>
              <a:rPr lang="en-US"/>
              <a:t>Style</a:t>
            </a:r>
            <a:endParaRPr/>
          </a:p>
          <a:p>
            <a:pPr indent="-342900" lvl="0" marL="342900" rtl="0" algn="l">
              <a:lnSpc>
                <a:spcPct val="114000"/>
              </a:lnSpc>
              <a:spcBef>
                <a:spcPts val="1400"/>
              </a:spcBef>
              <a:spcAft>
                <a:spcPts val="0"/>
              </a:spcAft>
              <a:buSzPts val="1700"/>
              <a:buFont typeface="Arial"/>
              <a:buChar char="•"/>
            </a:pPr>
            <a:r>
              <a:rPr lang="en-US"/>
              <a:t>tagName</a:t>
            </a:r>
            <a:endParaRPr/>
          </a:p>
        </p:txBody>
      </p:sp>
      <p:sp>
        <p:nvSpPr>
          <p:cNvPr id="416" name="Google Shape;416;p10"/>
          <p:cNvSpPr txBox="1"/>
          <p:nvPr>
            <p:ph idx="1" type="body"/>
          </p:nvPr>
        </p:nvSpPr>
        <p:spPr>
          <a:xfrm>
            <a:off x="0" y="838200"/>
            <a:ext cx="6400800" cy="3048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1500"/>
              <a:buFont typeface="Arial"/>
              <a:buChar char="•"/>
            </a:pPr>
            <a:r>
              <a:rPr lang="en-US" sz="1500">
                <a:solidFill>
                  <a:schemeClr val="dk1"/>
                </a:solidFill>
                <a:latin typeface="Rockwell"/>
                <a:ea typeface="Rockwell"/>
                <a:cs typeface="Rockwell"/>
                <a:sym typeface="Rockwell"/>
              </a:rPr>
              <a:t> Element Node Object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11"/>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Rockwell"/>
              <a:buNone/>
            </a:pPr>
            <a:r>
              <a:rPr lang="en-US" sz="3200">
                <a:solidFill>
                  <a:schemeClr val="dk1"/>
                </a:solidFill>
                <a:latin typeface="Rockwell"/>
                <a:ea typeface="Rockwell"/>
                <a:cs typeface="Rockwell"/>
                <a:sym typeface="Rockwell"/>
              </a:rPr>
              <a:t>The Document Object Model (DOM)</a:t>
            </a:r>
            <a:endParaRPr/>
          </a:p>
        </p:txBody>
      </p:sp>
      <p:sp>
        <p:nvSpPr>
          <p:cNvPr id="422" name="Google Shape;422;p11"/>
          <p:cNvSpPr txBox="1"/>
          <p:nvPr>
            <p:ph idx="1" type="body"/>
          </p:nvPr>
        </p:nvSpPr>
        <p:spPr>
          <a:xfrm>
            <a:off x="628650" y="1449239"/>
            <a:ext cx="7886700" cy="4727724"/>
          </a:xfrm>
          <a:prstGeom prst="rect">
            <a:avLst/>
          </a:prstGeom>
          <a:noFill/>
          <a:ln>
            <a:noFill/>
          </a:ln>
        </p:spPr>
        <p:txBody>
          <a:bodyPr anchorCtr="0" anchor="t" bIns="45700" lIns="91425" spcFirstLastPara="1" rIns="91425" wrap="square" tIns="45700">
            <a:normAutofit/>
          </a:bodyPr>
          <a:lstStyle/>
          <a:p>
            <a:pPr indent="-342900" lvl="0" marL="342900" rtl="0" algn="l">
              <a:lnSpc>
                <a:spcPct val="114000"/>
              </a:lnSpc>
              <a:spcBef>
                <a:spcPts val="0"/>
              </a:spcBef>
              <a:spcAft>
                <a:spcPts val="0"/>
              </a:spcAft>
              <a:buSzPts val="1700"/>
              <a:buFont typeface="Arial"/>
              <a:buChar char="•"/>
            </a:pPr>
            <a:r>
              <a:rPr lang="en-US"/>
              <a:t>href</a:t>
            </a:r>
            <a:endParaRPr/>
          </a:p>
          <a:p>
            <a:pPr indent="-342900" lvl="0" marL="342900" rtl="0" algn="l">
              <a:lnSpc>
                <a:spcPct val="114000"/>
              </a:lnSpc>
              <a:spcBef>
                <a:spcPts val="1400"/>
              </a:spcBef>
              <a:spcAft>
                <a:spcPts val="0"/>
              </a:spcAft>
              <a:buSzPts val="1700"/>
              <a:buFont typeface="Arial"/>
              <a:buChar char="•"/>
            </a:pPr>
            <a:r>
              <a:rPr lang="en-US"/>
              <a:t>name</a:t>
            </a:r>
            <a:endParaRPr/>
          </a:p>
          <a:p>
            <a:pPr indent="-342900" lvl="0" marL="342900" rtl="0" algn="l">
              <a:lnSpc>
                <a:spcPct val="114000"/>
              </a:lnSpc>
              <a:spcBef>
                <a:spcPts val="1400"/>
              </a:spcBef>
              <a:spcAft>
                <a:spcPts val="0"/>
              </a:spcAft>
              <a:buSzPts val="1700"/>
              <a:buFont typeface="Arial"/>
              <a:buChar char="•"/>
            </a:pPr>
            <a:r>
              <a:rPr lang="en-US"/>
              <a:t>src</a:t>
            </a:r>
            <a:endParaRPr/>
          </a:p>
          <a:p>
            <a:pPr indent="-342900" lvl="0" marL="342900" rtl="0" algn="l">
              <a:lnSpc>
                <a:spcPct val="114000"/>
              </a:lnSpc>
              <a:spcBef>
                <a:spcPts val="1400"/>
              </a:spcBef>
              <a:spcAft>
                <a:spcPts val="0"/>
              </a:spcAft>
              <a:buSzPts val="1700"/>
              <a:buFont typeface="Arial"/>
              <a:buChar char="•"/>
            </a:pPr>
            <a:r>
              <a:rPr lang="en-US"/>
              <a:t>value</a:t>
            </a:r>
            <a:endParaRPr/>
          </a:p>
        </p:txBody>
      </p:sp>
      <p:sp>
        <p:nvSpPr>
          <p:cNvPr id="423" name="Google Shape;423;p11"/>
          <p:cNvSpPr txBox="1"/>
          <p:nvPr>
            <p:ph idx="1" type="body"/>
          </p:nvPr>
        </p:nvSpPr>
        <p:spPr>
          <a:xfrm>
            <a:off x="0" y="838200"/>
            <a:ext cx="6400800" cy="3048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1500"/>
              <a:buFont typeface="Arial"/>
              <a:buChar char="•"/>
            </a:pPr>
            <a:r>
              <a:rPr lang="en-US" sz="1500">
                <a:solidFill>
                  <a:schemeClr val="dk1"/>
                </a:solidFill>
                <a:latin typeface="Rockwell"/>
                <a:ea typeface="Rockwell"/>
                <a:cs typeface="Rockwell"/>
                <a:sym typeface="Rockwell"/>
              </a:rPr>
              <a:t>More common (not universal) properties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12"/>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3"/>
              </a:buClr>
              <a:buSzPts val="4400"/>
              <a:buFont typeface="Arial"/>
              <a:buNone/>
            </a:pPr>
            <a:r>
              <a:rPr lang="en-US">
                <a:solidFill>
                  <a:schemeClr val="accent3"/>
                </a:solidFill>
              </a:rPr>
              <a:t>Chapter 9</a:t>
            </a:r>
            <a:endParaRPr/>
          </a:p>
        </p:txBody>
      </p:sp>
      <p:sp>
        <p:nvSpPr>
          <p:cNvPr id="429" name="Google Shape;429;p12"/>
          <p:cNvSpPr/>
          <p:nvPr/>
        </p:nvSpPr>
        <p:spPr>
          <a:xfrm>
            <a:off x="914400" y="91440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0" name="Google Shape;430;p12"/>
          <p:cNvSpPr/>
          <p:nvPr/>
        </p:nvSpPr>
        <p:spPr>
          <a:xfrm>
            <a:off x="4648200" y="91440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1" name="Google Shape;431;p12"/>
          <p:cNvSpPr/>
          <p:nvPr/>
        </p:nvSpPr>
        <p:spPr>
          <a:xfrm>
            <a:off x="914400" y="234888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2" name="Google Shape;432;p12"/>
          <p:cNvSpPr/>
          <p:nvPr/>
        </p:nvSpPr>
        <p:spPr>
          <a:xfrm>
            <a:off x="4648200" y="234888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3" name="Google Shape;433;p12"/>
          <p:cNvSpPr/>
          <p:nvPr/>
        </p:nvSpPr>
        <p:spPr>
          <a:xfrm>
            <a:off x="914400" y="378904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4" name="Google Shape;434;p12"/>
          <p:cNvSpPr/>
          <p:nvPr/>
        </p:nvSpPr>
        <p:spPr>
          <a:xfrm>
            <a:off x="4648200" y="378904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5" name="Google Shape;435;p12"/>
          <p:cNvSpPr txBox="1"/>
          <p:nvPr/>
        </p:nvSpPr>
        <p:spPr>
          <a:xfrm>
            <a:off x="914400" y="9144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1</a:t>
            </a:r>
            <a:endParaRPr/>
          </a:p>
        </p:txBody>
      </p:sp>
      <p:sp>
        <p:nvSpPr>
          <p:cNvPr id="436" name="Google Shape;436;p12"/>
          <p:cNvSpPr txBox="1"/>
          <p:nvPr/>
        </p:nvSpPr>
        <p:spPr>
          <a:xfrm>
            <a:off x="4648200" y="9144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2</a:t>
            </a:r>
            <a:endParaRPr/>
          </a:p>
        </p:txBody>
      </p:sp>
      <p:sp>
        <p:nvSpPr>
          <p:cNvPr id="437" name="Google Shape;437;p12"/>
          <p:cNvSpPr txBox="1"/>
          <p:nvPr/>
        </p:nvSpPr>
        <p:spPr>
          <a:xfrm>
            <a:off x="914400" y="2381071"/>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3</a:t>
            </a:r>
            <a:endParaRPr/>
          </a:p>
        </p:txBody>
      </p:sp>
      <p:sp>
        <p:nvSpPr>
          <p:cNvPr id="438" name="Google Shape;438;p12"/>
          <p:cNvSpPr txBox="1"/>
          <p:nvPr/>
        </p:nvSpPr>
        <p:spPr>
          <a:xfrm>
            <a:off x="4648200" y="2381071"/>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4</a:t>
            </a:r>
            <a:endParaRPr/>
          </a:p>
        </p:txBody>
      </p:sp>
      <p:sp>
        <p:nvSpPr>
          <p:cNvPr id="439" name="Google Shape;439;p12"/>
          <p:cNvSpPr txBox="1"/>
          <p:nvPr/>
        </p:nvSpPr>
        <p:spPr>
          <a:xfrm>
            <a:off x="914400" y="38100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5</a:t>
            </a:r>
            <a:endParaRPr/>
          </a:p>
        </p:txBody>
      </p:sp>
      <p:sp>
        <p:nvSpPr>
          <p:cNvPr id="440" name="Google Shape;440;p12"/>
          <p:cNvSpPr txBox="1"/>
          <p:nvPr/>
        </p:nvSpPr>
        <p:spPr>
          <a:xfrm>
            <a:off x="4648200" y="38100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6</a:t>
            </a:r>
            <a:endParaRPr/>
          </a:p>
        </p:txBody>
      </p:sp>
      <p:sp>
        <p:nvSpPr>
          <p:cNvPr id="441" name="Google Shape;441;p12"/>
          <p:cNvSpPr txBox="1"/>
          <p:nvPr/>
        </p:nvSpPr>
        <p:spPr>
          <a:xfrm>
            <a:off x="1763688" y="836712"/>
            <a:ext cx="252028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The Document Object Model (DOM) </a:t>
            </a:r>
            <a:endParaRPr/>
          </a:p>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sp>
        <p:nvSpPr>
          <p:cNvPr id="442" name="Google Shape;442;p12"/>
          <p:cNvSpPr txBox="1"/>
          <p:nvPr/>
        </p:nvSpPr>
        <p:spPr>
          <a:xfrm>
            <a:off x="5508104" y="962725"/>
            <a:ext cx="252028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accent3"/>
                </a:solidFill>
                <a:latin typeface="Arial"/>
                <a:ea typeface="Arial"/>
                <a:cs typeface="Arial"/>
                <a:sym typeface="Arial"/>
              </a:rPr>
              <a:t>Modifying the DOM</a:t>
            </a:r>
            <a:endParaRPr/>
          </a:p>
        </p:txBody>
      </p:sp>
      <p:sp>
        <p:nvSpPr>
          <p:cNvPr id="443" name="Google Shape;443;p12"/>
          <p:cNvSpPr txBox="1"/>
          <p:nvPr/>
        </p:nvSpPr>
        <p:spPr>
          <a:xfrm>
            <a:off x="1835696" y="2492896"/>
            <a:ext cx="25202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Events</a:t>
            </a:r>
            <a:endParaRPr/>
          </a:p>
        </p:txBody>
      </p:sp>
      <p:sp>
        <p:nvSpPr>
          <p:cNvPr id="444" name="Google Shape;444;p12"/>
          <p:cNvSpPr txBox="1"/>
          <p:nvPr/>
        </p:nvSpPr>
        <p:spPr>
          <a:xfrm>
            <a:off x="5580112" y="2492896"/>
            <a:ext cx="25202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Event Types</a:t>
            </a:r>
            <a:endParaRPr/>
          </a:p>
        </p:txBody>
      </p:sp>
      <p:sp>
        <p:nvSpPr>
          <p:cNvPr id="445" name="Google Shape;445;p12"/>
          <p:cNvSpPr txBox="1"/>
          <p:nvPr/>
        </p:nvSpPr>
        <p:spPr>
          <a:xfrm>
            <a:off x="1907704" y="3933056"/>
            <a:ext cx="25202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Forms</a:t>
            </a:r>
            <a:endParaRPr/>
          </a:p>
        </p:txBody>
      </p:sp>
      <p:sp>
        <p:nvSpPr>
          <p:cNvPr id="446" name="Google Shape;446;p12"/>
          <p:cNvSpPr txBox="1"/>
          <p:nvPr/>
        </p:nvSpPr>
        <p:spPr>
          <a:xfrm>
            <a:off x="5580112" y="3933056"/>
            <a:ext cx="25202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Summary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13"/>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lang="en-US"/>
              <a:t>Modifying the DOM</a:t>
            </a:r>
            <a:endParaRPr/>
          </a:p>
        </p:txBody>
      </p:sp>
      <p:pic>
        <p:nvPicPr>
          <p:cNvPr descr="4812609005.eps" id="452" name="Google Shape;452;p13"/>
          <p:cNvPicPr preferRelativeResize="0"/>
          <p:nvPr>
            <p:ph idx="1" type="body"/>
          </p:nvPr>
        </p:nvPicPr>
        <p:blipFill rotWithShape="1">
          <a:blip r:embed="rId3">
            <a:alphaModFix/>
          </a:blip>
          <a:srcRect b="0" l="0" r="0" t="0"/>
          <a:stretch/>
        </p:blipFill>
        <p:spPr>
          <a:xfrm>
            <a:off x="338328" y="1340768"/>
            <a:ext cx="8050096" cy="5007178"/>
          </a:xfrm>
          <a:prstGeom prst="rect">
            <a:avLst/>
          </a:prstGeom>
          <a:noFill/>
          <a:ln>
            <a:noFill/>
          </a:ln>
        </p:spPr>
      </p:pic>
      <p:sp>
        <p:nvSpPr>
          <p:cNvPr id="453" name="Google Shape;453;p13"/>
          <p:cNvSpPr txBox="1"/>
          <p:nvPr>
            <p:ph idx="1" type="body"/>
          </p:nvPr>
        </p:nvSpPr>
        <p:spPr>
          <a:xfrm>
            <a:off x="0" y="838200"/>
            <a:ext cx="6400800" cy="304800"/>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marR="0" rtl="0" algn="l">
              <a:lnSpc>
                <a:spcPct val="90000"/>
              </a:lnSpc>
              <a:spcBef>
                <a:spcPts val="0"/>
              </a:spcBef>
              <a:spcAft>
                <a:spcPts val="0"/>
              </a:spcAft>
              <a:buClr>
                <a:schemeClr val="dk1"/>
              </a:buClr>
              <a:buSzPct val="100000"/>
              <a:buFont typeface="Arial"/>
              <a:buChar char="•"/>
            </a:pPr>
            <a:r>
              <a:rPr lang="en-US" sz="2800">
                <a:solidFill>
                  <a:schemeClr val="dk1"/>
                </a:solidFill>
                <a:latin typeface="Arial"/>
                <a:ea typeface="Arial"/>
                <a:cs typeface="Arial"/>
                <a:sym typeface="Arial"/>
              </a:rPr>
              <a:t> Changing an Element’s Style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14"/>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lang="en-US"/>
              <a:t>Modifying the DOM</a:t>
            </a:r>
            <a:endParaRPr/>
          </a:p>
        </p:txBody>
      </p:sp>
      <p:pic>
        <p:nvPicPr>
          <p:cNvPr descr="4812609006.eps" id="459" name="Google Shape;459;p14"/>
          <p:cNvPicPr preferRelativeResize="0"/>
          <p:nvPr>
            <p:ph idx="1" type="body"/>
          </p:nvPr>
        </p:nvPicPr>
        <p:blipFill rotWithShape="1">
          <a:blip r:embed="rId3">
            <a:alphaModFix/>
          </a:blip>
          <a:srcRect b="0" l="0" r="0" t="0"/>
          <a:stretch/>
        </p:blipFill>
        <p:spPr>
          <a:xfrm>
            <a:off x="562968" y="1645912"/>
            <a:ext cx="8264515" cy="2575175"/>
          </a:xfrm>
          <a:prstGeom prst="rect">
            <a:avLst/>
          </a:prstGeom>
          <a:noFill/>
          <a:ln>
            <a:noFill/>
          </a:ln>
        </p:spPr>
      </p:pic>
      <p:sp>
        <p:nvSpPr>
          <p:cNvPr id="460" name="Google Shape;460;p14"/>
          <p:cNvSpPr txBox="1"/>
          <p:nvPr>
            <p:ph idx="1" type="body"/>
          </p:nvPr>
        </p:nvSpPr>
        <p:spPr>
          <a:xfrm>
            <a:off x="0" y="838200"/>
            <a:ext cx="6400800" cy="304800"/>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marR="0" rtl="0" algn="l">
              <a:lnSpc>
                <a:spcPct val="100000"/>
              </a:lnSpc>
              <a:spcBef>
                <a:spcPts val="0"/>
              </a:spcBef>
              <a:spcAft>
                <a:spcPts val="0"/>
              </a:spcAft>
              <a:buClr>
                <a:srgbClr val="6A7676"/>
              </a:buClr>
              <a:buSzPct val="100000"/>
              <a:buFont typeface="Noto Sans Symbols"/>
              <a:buNone/>
            </a:pPr>
            <a:r>
              <a:rPr lang="en-US" sz="2800">
                <a:solidFill>
                  <a:schemeClr val="dk1"/>
                </a:solidFill>
                <a:latin typeface="Arial"/>
                <a:ea typeface="Arial"/>
                <a:cs typeface="Arial"/>
                <a:sym typeface="Arial"/>
              </a:rPr>
              <a:t>Meet the family</a:t>
            </a:r>
            <a:endParaRPr sz="1500">
              <a:solidFill>
                <a:schemeClr val="dk1"/>
              </a:solidFill>
              <a:latin typeface="Rockwell"/>
              <a:ea typeface="Rockwell"/>
              <a:cs typeface="Rockwell"/>
              <a:sym typeface="Rockwe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15"/>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lang="en-US"/>
              <a:t>Modifying the DOM</a:t>
            </a:r>
            <a:endParaRPr/>
          </a:p>
        </p:txBody>
      </p:sp>
      <p:sp>
        <p:nvSpPr>
          <p:cNvPr id="466" name="Google Shape;466;p15"/>
          <p:cNvSpPr txBox="1"/>
          <p:nvPr>
            <p:ph idx="1" type="body"/>
          </p:nvPr>
        </p:nvSpPr>
        <p:spPr>
          <a:xfrm>
            <a:off x="628650" y="1449239"/>
            <a:ext cx="7886700" cy="4727724"/>
          </a:xfrm>
          <a:prstGeom prst="rect">
            <a:avLst/>
          </a:prstGeom>
          <a:noFill/>
          <a:ln>
            <a:noFill/>
          </a:ln>
        </p:spPr>
        <p:txBody>
          <a:bodyPr anchorCtr="0" anchor="t" bIns="45700" lIns="91425" spcFirstLastPara="1" rIns="91425" wrap="square" tIns="45700">
            <a:normAutofit/>
          </a:bodyPr>
          <a:lstStyle/>
          <a:p>
            <a:pPr indent="-228600" lvl="0" marL="228600" rtl="0" algn="l">
              <a:lnSpc>
                <a:spcPct val="114000"/>
              </a:lnSpc>
              <a:spcBef>
                <a:spcPts val="0"/>
              </a:spcBef>
              <a:spcAft>
                <a:spcPts val="0"/>
              </a:spcAft>
              <a:buClr>
                <a:schemeClr val="dk2"/>
              </a:buClr>
              <a:buSzPts val="1700"/>
              <a:buChar char="•"/>
            </a:pPr>
            <a:r>
              <a:rPr lang="en-US"/>
              <a:t>document.getElementById("here").innerHTML = "foo&lt;em&gt;bar&lt;/em&gt;";</a:t>
            </a:r>
            <a:endParaRPr/>
          </a:p>
        </p:txBody>
      </p:sp>
      <p:sp>
        <p:nvSpPr>
          <p:cNvPr id="467" name="Google Shape;467;p15"/>
          <p:cNvSpPr txBox="1"/>
          <p:nvPr>
            <p:ph idx="1" type="body"/>
          </p:nvPr>
        </p:nvSpPr>
        <p:spPr>
          <a:xfrm>
            <a:off x="0" y="838200"/>
            <a:ext cx="6400800" cy="304800"/>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marR="0" rtl="0" algn="l">
              <a:lnSpc>
                <a:spcPct val="90000"/>
              </a:lnSpc>
              <a:spcBef>
                <a:spcPts val="0"/>
              </a:spcBef>
              <a:spcAft>
                <a:spcPts val="0"/>
              </a:spcAft>
              <a:buClr>
                <a:schemeClr val="dk1"/>
              </a:buClr>
              <a:buSzPct val="100000"/>
              <a:buFont typeface="Arial"/>
              <a:buChar char="•"/>
            </a:pPr>
            <a:r>
              <a:rPr lang="en-US" sz="2800">
                <a:solidFill>
                  <a:schemeClr val="dk1"/>
                </a:solidFill>
                <a:latin typeface="Arial"/>
                <a:ea typeface="Arial"/>
                <a:cs typeface="Arial"/>
                <a:sym typeface="Arial"/>
              </a:rPr>
              <a:t> Changing an Element’s Content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16"/>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lang="en-US"/>
              <a:t>Modifying the DOM</a:t>
            </a:r>
            <a:endParaRPr/>
          </a:p>
        </p:txBody>
      </p:sp>
      <p:pic>
        <p:nvPicPr>
          <p:cNvPr descr="4812609007.eps" id="473" name="Google Shape;473;p16"/>
          <p:cNvPicPr preferRelativeResize="0"/>
          <p:nvPr>
            <p:ph idx="1" type="body"/>
          </p:nvPr>
        </p:nvPicPr>
        <p:blipFill rotWithShape="1">
          <a:blip r:embed="rId3">
            <a:alphaModFix/>
          </a:blip>
          <a:srcRect b="0" l="0" r="0" t="0"/>
          <a:stretch/>
        </p:blipFill>
        <p:spPr>
          <a:xfrm>
            <a:off x="1105730" y="838200"/>
            <a:ext cx="6058558" cy="5679054"/>
          </a:xfrm>
          <a:prstGeom prst="rect">
            <a:avLst/>
          </a:prstGeom>
          <a:noFill/>
          <a:ln>
            <a:noFill/>
          </a:ln>
        </p:spPr>
      </p:pic>
      <p:sp>
        <p:nvSpPr>
          <p:cNvPr id="474" name="Google Shape;474;p16"/>
          <p:cNvSpPr txBox="1"/>
          <p:nvPr>
            <p:ph idx="1" type="body"/>
          </p:nvPr>
        </p:nvSpPr>
        <p:spPr>
          <a:xfrm>
            <a:off x="0" y="838200"/>
            <a:ext cx="6400800" cy="304800"/>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marR="0" rtl="0" algn="l">
              <a:lnSpc>
                <a:spcPct val="90000"/>
              </a:lnSpc>
              <a:spcBef>
                <a:spcPts val="0"/>
              </a:spcBef>
              <a:spcAft>
                <a:spcPts val="0"/>
              </a:spcAft>
              <a:buClr>
                <a:schemeClr val="dk1"/>
              </a:buClr>
              <a:buSzPct val="100000"/>
              <a:buFont typeface="Arial"/>
              <a:buChar char="•"/>
            </a:pPr>
            <a:r>
              <a:rPr lang="en-US" sz="2800">
                <a:solidFill>
                  <a:schemeClr val="dk1"/>
                </a:solidFill>
                <a:latin typeface="Arial"/>
                <a:ea typeface="Arial"/>
                <a:cs typeface="Arial"/>
                <a:sym typeface="Arial"/>
              </a:rPr>
              <a:t>Creating DOM elements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17"/>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lang="en-US"/>
              <a:t>Modifying the DOM</a:t>
            </a:r>
            <a:endParaRPr/>
          </a:p>
        </p:txBody>
      </p:sp>
      <p:pic>
        <p:nvPicPr>
          <p:cNvPr descr="4812609007.eps" id="480" name="Google Shape;480;p17"/>
          <p:cNvPicPr preferRelativeResize="0"/>
          <p:nvPr>
            <p:ph idx="1" type="body"/>
          </p:nvPr>
        </p:nvPicPr>
        <p:blipFill rotWithShape="1">
          <a:blip r:embed="rId3">
            <a:alphaModFix/>
          </a:blip>
          <a:srcRect b="0" l="0" r="0" t="0"/>
          <a:stretch/>
        </p:blipFill>
        <p:spPr>
          <a:xfrm>
            <a:off x="1038608" y="864096"/>
            <a:ext cx="5990841" cy="5863231"/>
          </a:xfrm>
          <a:prstGeom prst="rect">
            <a:avLst/>
          </a:prstGeom>
          <a:noFill/>
          <a:ln>
            <a:noFill/>
          </a:ln>
        </p:spPr>
      </p:pic>
      <p:sp>
        <p:nvSpPr>
          <p:cNvPr id="481" name="Google Shape;481;p17"/>
          <p:cNvSpPr txBox="1"/>
          <p:nvPr>
            <p:ph idx="1" type="body"/>
          </p:nvPr>
        </p:nvSpPr>
        <p:spPr>
          <a:xfrm>
            <a:off x="0" y="838200"/>
            <a:ext cx="6400800" cy="304800"/>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marR="0" rtl="0" algn="l">
              <a:lnSpc>
                <a:spcPct val="90000"/>
              </a:lnSpc>
              <a:spcBef>
                <a:spcPts val="0"/>
              </a:spcBef>
              <a:spcAft>
                <a:spcPts val="0"/>
              </a:spcAft>
              <a:buClr>
                <a:schemeClr val="dk1"/>
              </a:buClr>
              <a:buSzPct val="100000"/>
              <a:buFont typeface="Arial"/>
              <a:buChar char="•"/>
            </a:pPr>
            <a:r>
              <a:rPr lang="en-US" sz="2800">
                <a:solidFill>
                  <a:schemeClr val="dk1"/>
                </a:solidFill>
                <a:latin typeface="Arial"/>
                <a:ea typeface="Arial"/>
                <a:cs typeface="Arial"/>
                <a:sym typeface="Arial"/>
              </a:rPr>
              <a:t>Creating DOM elements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18"/>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lang="en-US"/>
              <a:t>Modifying the DOM</a:t>
            </a:r>
            <a:endParaRPr/>
          </a:p>
        </p:txBody>
      </p:sp>
      <p:sp>
        <p:nvSpPr>
          <p:cNvPr descr="4812609008.tif" id="487" name="Google Shape;487;p18"/>
          <p:cNvSpPr txBox="1"/>
          <p:nvPr>
            <p:ph idx="1" type="body"/>
          </p:nvPr>
        </p:nvSpPr>
        <p:spPr>
          <a:xfrm>
            <a:off x="609685" y="1593742"/>
            <a:ext cx="7721604" cy="3419434"/>
          </a:xfrm>
          <a:prstGeom prst="rect">
            <a:avLst/>
          </a:prstGeom>
          <a:solidFill>
            <a:srgbClr val="FFFFFF"/>
          </a:solidFill>
          <a:ln>
            <a:noFill/>
          </a:ln>
        </p:spPr>
      </p:sp>
      <p:sp>
        <p:nvSpPr>
          <p:cNvPr id="488" name="Google Shape;488;p18"/>
          <p:cNvSpPr txBox="1"/>
          <p:nvPr>
            <p:ph idx="1" type="body"/>
          </p:nvPr>
        </p:nvSpPr>
        <p:spPr>
          <a:xfrm>
            <a:off x="0" y="838200"/>
            <a:ext cx="6400800" cy="304800"/>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marR="0" rtl="0" algn="l">
              <a:lnSpc>
                <a:spcPct val="100000"/>
              </a:lnSpc>
              <a:spcBef>
                <a:spcPts val="0"/>
              </a:spcBef>
              <a:spcAft>
                <a:spcPts val="0"/>
              </a:spcAft>
              <a:buClr>
                <a:srgbClr val="6A7676"/>
              </a:buClr>
              <a:buSzPct val="100000"/>
              <a:buFont typeface="Noto Sans Symbols"/>
              <a:buNone/>
            </a:pPr>
            <a:r>
              <a:rPr lang="en-US" sz="2800">
                <a:solidFill>
                  <a:schemeClr val="dk1"/>
                </a:solidFill>
                <a:latin typeface="Arial"/>
                <a:ea typeface="Arial"/>
                <a:cs typeface="Arial"/>
                <a:sym typeface="Arial"/>
              </a:rPr>
              <a:t>Tools - Debuggers</a:t>
            </a:r>
            <a:endParaRPr sz="1500">
              <a:solidFill>
                <a:schemeClr val="dk1"/>
              </a:solidFill>
              <a:latin typeface="Rockwell"/>
              <a:ea typeface="Rockwell"/>
              <a:cs typeface="Rockwell"/>
              <a:sym typeface="Rockwe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19"/>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lang="en-US"/>
              <a:t>Modifying the DOM</a:t>
            </a:r>
            <a:endParaRPr/>
          </a:p>
        </p:txBody>
      </p:sp>
      <p:sp>
        <p:nvSpPr>
          <p:cNvPr descr="4812609009.tif" id="494" name="Google Shape;494;p19"/>
          <p:cNvSpPr txBox="1"/>
          <p:nvPr>
            <p:ph idx="1" type="body"/>
          </p:nvPr>
        </p:nvSpPr>
        <p:spPr>
          <a:xfrm>
            <a:off x="467544" y="1340768"/>
            <a:ext cx="8136904" cy="4615053"/>
          </a:xfrm>
          <a:prstGeom prst="rect">
            <a:avLst/>
          </a:prstGeom>
          <a:solidFill>
            <a:srgbClr val="FFFFFF"/>
          </a:solidFill>
          <a:ln>
            <a:noFill/>
          </a:ln>
        </p:spPr>
      </p:sp>
      <p:sp>
        <p:nvSpPr>
          <p:cNvPr id="495" name="Google Shape;495;p19"/>
          <p:cNvSpPr txBox="1"/>
          <p:nvPr>
            <p:ph idx="1" type="body"/>
          </p:nvPr>
        </p:nvSpPr>
        <p:spPr>
          <a:xfrm>
            <a:off x="0" y="838200"/>
            <a:ext cx="6400800" cy="304800"/>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marR="0" rtl="0" algn="l">
              <a:lnSpc>
                <a:spcPct val="100000"/>
              </a:lnSpc>
              <a:spcBef>
                <a:spcPts val="0"/>
              </a:spcBef>
              <a:spcAft>
                <a:spcPts val="0"/>
              </a:spcAft>
              <a:buClr>
                <a:srgbClr val="6A7676"/>
              </a:buClr>
              <a:buSzPct val="100000"/>
              <a:buFont typeface="Noto Sans Symbols"/>
              <a:buNone/>
            </a:pPr>
            <a:r>
              <a:rPr lang="en-US" sz="2800">
                <a:solidFill>
                  <a:schemeClr val="dk1"/>
                </a:solidFill>
                <a:latin typeface="Arial"/>
                <a:ea typeface="Arial"/>
                <a:cs typeface="Arial"/>
                <a:sym typeface="Arial"/>
              </a:rPr>
              <a:t>Tools – Performace checkers</a:t>
            </a:r>
            <a:endParaRPr sz="1500">
              <a:solidFill>
                <a:schemeClr val="dk1"/>
              </a:solidFill>
              <a:latin typeface="Rockwell"/>
              <a:ea typeface="Rockwell"/>
              <a:cs typeface="Rockwell"/>
              <a:sym typeface="Rockwe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3"/>
              </a:buClr>
              <a:buSzPts val="4400"/>
              <a:buFont typeface="Arial"/>
              <a:buNone/>
            </a:pPr>
            <a:r>
              <a:rPr lang="en-US">
                <a:solidFill>
                  <a:schemeClr val="accent3"/>
                </a:solidFill>
              </a:rPr>
              <a:t>Chapter 9</a:t>
            </a:r>
            <a:endParaRPr/>
          </a:p>
        </p:txBody>
      </p:sp>
      <p:sp>
        <p:nvSpPr>
          <p:cNvPr id="327" name="Google Shape;327;p2"/>
          <p:cNvSpPr/>
          <p:nvPr/>
        </p:nvSpPr>
        <p:spPr>
          <a:xfrm>
            <a:off x="914400" y="91440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8" name="Google Shape;328;p2"/>
          <p:cNvSpPr/>
          <p:nvPr/>
        </p:nvSpPr>
        <p:spPr>
          <a:xfrm>
            <a:off x="4648200" y="91440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9" name="Google Shape;329;p2"/>
          <p:cNvSpPr/>
          <p:nvPr/>
        </p:nvSpPr>
        <p:spPr>
          <a:xfrm>
            <a:off x="914400" y="234888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0" name="Google Shape;330;p2"/>
          <p:cNvSpPr/>
          <p:nvPr/>
        </p:nvSpPr>
        <p:spPr>
          <a:xfrm>
            <a:off x="4648200" y="234888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1" name="Google Shape;331;p2"/>
          <p:cNvSpPr/>
          <p:nvPr/>
        </p:nvSpPr>
        <p:spPr>
          <a:xfrm>
            <a:off x="914400" y="378904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2" name="Google Shape;332;p2"/>
          <p:cNvSpPr/>
          <p:nvPr/>
        </p:nvSpPr>
        <p:spPr>
          <a:xfrm>
            <a:off x="4648200" y="378904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3" name="Google Shape;333;p2"/>
          <p:cNvSpPr txBox="1"/>
          <p:nvPr/>
        </p:nvSpPr>
        <p:spPr>
          <a:xfrm>
            <a:off x="914400" y="9144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1</a:t>
            </a:r>
            <a:endParaRPr/>
          </a:p>
        </p:txBody>
      </p:sp>
      <p:sp>
        <p:nvSpPr>
          <p:cNvPr id="334" name="Google Shape;334;p2"/>
          <p:cNvSpPr txBox="1"/>
          <p:nvPr/>
        </p:nvSpPr>
        <p:spPr>
          <a:xfrm>
            <a:off x="4648200" y="9144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2</a:t>
            </a:r>
            <a:endParaRPr/>
          </a:p>
        </p:txBody>
      </p:sp>
      <p:sp>
        <p:nvSpPr>
          <p:cNvPr id="335" name="Google Shape;335;p2"/>
          <p:cNvSpPr txBox="1"/>
          <p:nvPr/>
        </p:nvSpPr>
        <p:spPr>
          <a:xfrm>
            <a:off x="914400" y="2381071"/>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3</a:t>
            </a:r>
            <a:endParaRPr/>
          </a:p>
        </p:txBody>
      </p:sp>
      <p:sp>
        <p:nvSpPr>
          <p:cNvPr id="336" name="Google Shape;336;p2"/>
          <p:cNvSpPr txBox="1"/>
          <p:nvPr/>
        </p:nvSpPr>
        <p:spPr>
          <a:xfrm>
            <a:off x="4648200" y="2381071"/>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4</a:t>
            </a:r>
            <a:endParaRPr/>
          </a:p>
        </p:txBody>
      </p:sp>
      <p:sp>
        <p:nvSpPr>
          <p:cNvPr id="337" name="Google Shape;337;p2"/>
          <p:cNvSpPr txBox="1"/>
          <p:nvPr/>
        </p:nvSpPr>
        <p:spPr>
          <a:xfrm>
            <a:off x="914400" y="38100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5</a:t>
            </a:r>
            <a:endParaRPr/>
          </a:p>
        </p:txBody>
      </p:sp>
      <p:sp>
        <p:nvSpPr>
          <p:cNvPr id="338" name="Google Shape;338;p2"/>
          <p:cNvSpPr txBox="1"/>
          <p:nvPr/>
        </p:nvSpPr>
        <p:spPr>
          <a:xfrm>
            <a:off x="4648200" y="38100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6</a:t>
            </a:r>
            <a:endParaRPr/>
          </a:p>
        </p:txBody>
      </p:sp>
      <p:sp>
        <p:nvSpPr>
          <p:cNvPr id="339" name="Google Shape;339;p2"/>
          <p:cNvSpPr txBox="1"/>
          <p:nvPr/>
        </p:nvSpPr>
        <p:spPr>
          <a:xfrm>
            <a:off x="1763688" y="836712"/>
            <a:ext cx="252028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The Document Object Model (DOM) </a:t>
            </a:r>
            <a:endParaRPr/>
          </a:p>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sp>
        <p:nvSpPr>
          <p:cNvPr id="340" name="Google Shape;340;p2"/>
          <p:cNvSpPr txBox="1"/>
          <p:nvPr/>
        </p:nvSpPr>
        <p:spPr>
          <a:xfrm>
            <a:off x="5508104" y="962725"/>
            <a:ext cx="252028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Modifying the DOM</a:t>
            </a:r>
            <a:endParaRPr sz="2800">
              <a:solidFill>
                <a:schemeClr val="lt1"/>
              </a:solidFill>
              <a:latin typeface="Arial"/>
              <a:ea typeface="Arial"/>
              <a:cs typeface="Arial"/>
              <a:sym typeface="Arial"/>
            </a:endParaRPr>
          </a:p>
        </p:txBody>
      </p:sp>
      <p:sp>
        <p:nvSpPr>
          <p:cNvPr id="341" name="Google Shape;341;p2"/>
          <p:cNvSpPr txBox="1"/>
          <p:nvPr/>
        </p:nvSpPr>
        <p:spPr>
          <a:xfrm>
            <a:off x="1835696" y="2492896"/>
            <a:ext cx="25202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Events</a:t>
            </a:r>
            <a:endParaRPr/>
          </a:p>
        </p:txBody>
      </p:sp>
      <p:sp>
        <p:nvSpPr>
          <p:cNvPr id="342" name="Google Shape;342;p2"/>
          <p:cNvSpPr txBox="1"/>
          <p:nvPr/>
        </p:nvSpPr>
        <p:spPr>
          <a:xfrm>
            <a:off x="5580112" y="2492896"/>
            <a:ext cx="25202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Event Types</a:t>
            </a:r>
            <a:endParaRPr/>
          </a:p>
        </p:txBody>
      </p:sp>
      <p:sp>
        <p:nvSpPr>
          <p:cNvPr id="343" name="Google Shape;343;p2"/>
          <p:cNvSpPr txBox="1"/>
          <p:nvPr/>
        </p:nvSpPr>
        <p:spPr>
          <a:xfrm>
            <a:off x="1907704" y="3933056"/>
            <a:ext cx="25202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Forms</a:t>
            </a:r>
            <a:endParaRPr/>
          </a:p>
        </p:txBody>
      </p:sp>
      <p:sp>
        <p:nvSpPr>
          <p:cNvPr id="344" name="Google Shape;344;p2"/>
          <p:cNvSpPr txBox="1"/>
          <p:nvPr/>
        </p:nvSpPr>
        <p:spPr>
          <a:xfrm>
            <a:off x="5580112" y="3933056"/>
            <a:ext cx="25202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Summary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20"/>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lang="en-US"/>
              <a:t>Modifying the DOM</a:t>
            </a:r>
            <a:endParaRPr/>
          </a:p>
        </p:txBody>
      </p:sp>
      <p:pic>
        <p:nvPicPr>
          <p:cNvPr descr="4812609010.eps" id="501" name="Google Shape;501;p20"/>
          <p:cNvPicPr preferRelativeResize="0"/>
          <p:nvPr>
            <p:ph idx="1" type="body"/>
          </p:nvPr>
        </p:nvPicPr>
        <p:blipFill rotWithShape="1">
          <a:blip r:embed="rId3">
            <a:alphaModFix/>
          </a:blip>
          <a:srcRect b="0" l="0" r="0" t="0"/>
          <a:stretch/>
        </p:blipFill>
        <p:spPr>
          <a:xfrm>
            <a:off x="716964" y="1449388"/>
            <a:ext cx="7710071" cy="4727575"/>
          </a:xfrm>
          <a:prstGeom prst="rect">
            <a:avLst/>
          </a:prstGeom>
          <a:noFill/>
          <a:ln>
            <a:noFill/>
          </a:ln>
        </p:spPr>
      </p:pic>
      <p:sp>
        <p:nvSpPr>
          <p:cNvPr id="502" name="Google Shape;502;p20"/>
          <p:cNvSpPr txBox="1"/>
          <p:nvPr>
            <p:ph idx="1" type="body"/>
          </p:nvPr>
        </p:nvSpPr>
        <p:spPr>
          <a:xfrm>
            <a:off x="0" y="838200"/>
            <a:ext cx="6400800" cy="304800"/>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marR="0" rtl="0" algn="l">
              <a:lnSpc>
                <a:spcPct val="100000"/>
              </a:lnSpc>
              <a:spcBef>
                <a:spcPts val="0"/>
              </a:spcBef>
              <a:spcAft>
                <a:spcPts val="0"/>
              </a:spcAft>
              <a:buClr>
                <a:srgbClr val="6A7676"/>
              </a:buClr>
              <a:buSzPct val="100000"/>
              <a:buFont typeface="Noto Sans Symbols"/>
              <a:buNone/>
            </a:pPr>
            <a:r>
              <a:rPr lang="en-US" sz="2800">
                <a:solidFill>
                  <a:schemeClr val="dk1"/>
                </a:solidFill>
                <a:latin typeface="Arial"/>
                <a:ea typeface="Arial"/>
                <a:cs typeface="Arial"/>
                <a:sym typeface="Arial"/>
              </a:rPr>
              <a:t>Tools – Linters</a:t>
            </a:r>
            <a:endParaRPr sz="1500">
              <a:solidFill>
                <a:schemeClr val="dk1"/>
              </a:solidFill>
              <a:latin typeface="Rockwell"/>
              <a:ea typeface="Rockwell"/>
              <a:cs typeface="Rockwell"/>
              <a:sym typeface="Rockwe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21"/>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3"/>
              </a:buClr>
              <a:buSzPts val="4400"/>
              <a:buFont typeface="Arial"/>
              <a:buNone/>
            </a:pPr>
            <a:r>
              <a:rPr lang="en-US">
                <a:solidFill>
                  <a:schemeClr val="accent3"/>
                </a:solidFill>
              </a:rPr>
              <a:t>Chapter 9</a:t>
            </a:r>
            <a:endParaRPr/>
          </a:p>
        </p:txBody>
      </p:sp>
      <p:sp>
        <p:nvSpPr>
          <p:cNvPr id="508" name="Google Shape;508;p21"/>
          <p:cNvSpPr/>
          <p:nvPr/>
        </p:nvSpPr>
        <p:spPr>
          <a:xfrm>
            <a:off x="914400" y="91440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9" name="Google Shape;509;p21"/>
          <p:cNvSpPr/>
          <p:nvPr/>
        </p:nvSpPr>
        <p:spPr>
          <a:xfrm>
            <a:off x="4648200" y="91440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0" name="Google Shape;510;p21"/>
          <p:cNvSpPr/>
          <p:nvPr/>
        </p:nvSpPr>
        <p:spPr>
          <a:xfrm>
            <a:off x="914400" y="234888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1" name="Google Shape;511;p21"/>
          <p:cNvSpPr/>
          <p:nvPr/>
        </p:nvSpPr>
        <p:spPr>
          <a:xfrm>
            <a:off x="4648200" y="234888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2" name="Google Shape;512;p21"/>
          <p:cNvSpPr/>
          <p:nvPr/>
        </p:nvSpPr>
        <p:spPr>
          <a:xfrm>
            <a:off x="914400" y="378904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3" name="Google Shape;513;p21"/>
          <p:cNvSpPr/>
          <p:nvPr/>
        </p:nvSpPr>
        <p:spPr>
          <a:xfrm>
            <a:off x="4648200" y="378904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4" name="Google Shape;514;p21"/>
          <p:cNvSpPr txBox="1"/>
          <p:nvPr/>
        </p:nvSpPr>
        <p:spPr>
          <a:xfrm>
            <a:off x="914400" y="9144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1</a:t>
            </a:r>
            <a:endParaRPr/>
          </a:p>
        </p:txBody>
      </p:sp>
      <p:sp>
        <p:nvSpPr>
          <p:cNvPr id="515" name="Google Shape;515;p21"/>
          <p:cNvSpPr txBox="1"/>
          <p:nvPr/>
        </p:nvSpPr>
        <p:spPr>
          <a:xfrm>
            <a:off x="4648200" y="9144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2</a:t>
            </a:r>
            <a:endParaRPr/>
          </a:p>
        </p:txBody>
      </p:sp>
      <p:sp>
        <p:nvSpPr>
          <p:cNvPr id="516" name="Google Shape;516;p21"/>
          <p:cNvSpPr txBox="1"/>
          <p:nvPr/>
        </p:nvSpPr>
        <p:spPr>
          <a:xfrm>
            <a:off x="914400" y="2381071"/>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accent3"/>
                </a:solidFill>
                <a:latin typeface="Rockwell"/>
                <a:ea typeface="Rockwell"/>
                <a:cs typeface="Rockwell"/>
                <a:sym typeface="Rockwell"/>
              </a:rPr>
              <a:t>3</a:t>
            </a:r>
            <a:endParaRPr/>
          </a:p>
        </p:txBody>
      </p:sp>
      <p:sp>
        <p:nvSpPr>
          <p:cNvPr id="517" name="Google Shape;517;p21"/>
          <p:cNvSpPr txBox="1"/>
          <p:nvPr/>
        </p:nvSpPr>
        <p:spPr>
          <a:xfrm>
            <a:off x="4648200" y="2381071"/>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4</a:t>
            </a:r>
            <a:endParaRPr/>
          </a:p>
        </p:txBody>
      </p:sp>
      <p:sp>
        <p:nvSpPr>
          <p:cNvPr id="518" name="Google Shape;518;p21"/>
          <p:cNvSpPr txBox="1"/>
          <p:nvPr/>
        </p:nvSpPr>
        <p:spPr>
          <a:xfrm>
            <a:off x="914400" y="38100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5</a:t>
            </a:r>
            <a:endParaRPr/>
          </a:p>
        </p:txBody>
      </p:sp>
      <p:sp>
        <p:nvSpPr>
          <p:cNvPr id="519" name="Google Shape;519;p21"/>
          <p:cNvSpPr txBox="1"/>
          <p:nvPr/>
        </p:nvSpPr>
        <p:spPr>
          <a:xfrm>
            <a:off x="4648200" y="38100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6</a:t>
            </a:r>
            <a:endParaRPr/>
          </a:p>
        </p:txBody>
      </p:sp>
      <p:sp>
        <p:nvSpPr>
          <p:cNvPr id="520" name="Google Shape;520;p21"/>
          <p:cNvSpPr txBox="1"/>
          <p:nvPr/>
        </p:nvSpPr>
        <p:spPr>
          <a:xfrm>
            <a:off x="1763688" y="836712"/>
            <a:ext cx="252028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The Document Object Model (DOM) </a:t>
            </a:r>
            <a:endParaRPr/>
          </a:p>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sp>
        <p:nvSpPr>
          <p:cNvPr id="521" name="Google Shape;521;p21"/>
          <p:cNvSpPr txBox="1"/>
          <p:nvPr/>
        </p:nvSpPr>
        <p:spPr>
          <a:xfrm>
            <a:off x="5508104" y="962725"/>
            <a:ext cx="252028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Modifying the DOM</a:t>
            </a:r>
            <a:endParaRPr sz="2800">
              <a:solidFill>
                <a:schemeClr val="lt1"/>
              </a:solidFill>
              <a:latin typeface="Arial"/>
              <a:ea typeface="Arial"/>
              <a:cs typeface="Arial"/>
              <a:sym typeface="Arial"/>
            </a:endParaRPr>
          </a:p>
        </p:txBody>
      </p:sp>
      <p:sp>
        <p:nvSpPr>
          <p:cNvPr id="522" name="Google Shape;522;p21"/>
          <p:cNvSpPr txBox="1"/>
          <p:nvPr/>
        </p:nvSpPr>
        <p:spPr>
          <a:xfrm>
            <a:off x="1835696" y="2492896"/>
            <a:ext cx="25202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accent3"/>
                </a:solidFill>
                <a:latin typeface="Arial"/>
                <a:ea typeface="Arial"/>
                <a:cs typeface="Arial"/>
                <a:sym typeface="Arial"/>
              </a:rPr>
              <a:t>Events</a:t>
            </a:r>
            <a:endParaRPr/>
          </a:p>
        </p:txBody>
      </p:sp>
      <p:sp>
        <p:nvSpPr>
          <p:cNvPr id="523" name="Google Shape;523;p21"/>
          <p:cNvSpPr txBox="1"/>
          <p:nvPr/>
        </p:nvSpPr>
        <p:spPr>
          <a:xfrm>
            <a:off x="5580112" y="2492896"/>
            <a:ext cx="25202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Event Types</a:t>
            </a:r>
            <a:endParaRPr/>
          </a:p>
        </p:txBody>
      </p:sp>
      <p:sp>
        <p:nvSpPr>
          <p:cNvPr id="524" name="Google Shape;524;p21"/>
          <p:cNvSpPr txBox="1"/>
          <p:nvPr/>
        </p:nvSpPr>
        <p:spPr>
          <a:xfrm>
            <a:off x="1907704" y="3933056"/>
            <a:ext cx="25202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Forms</a:t>
            </a:r>
            <a:endParaRPr/>
          </a:p>
        </p:txBody>
      </p:sp>
      <p:sp>
        <p:nvSpPr>
          <p:cNvPr id="525" name="Google Shape;525;p21"/>
          <p:cNvSpPr txBox="1"/>
          <p:nvPr/>
        </p:nvSpPr>
        <p:spPr>
          <a:xfrm>
            <a:off x="5580112" y="3933056"/>
            <a:ext cx="25202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Summary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22"/>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lang="en-US"/>
              <a:t>Events</a:t>
            </a:r>
            <a:endParaRPr/>
          </a:p>
        </p:txBody>
      </p:sp>
      <p:sp>
        <p:nvSpPr>
          <p:cNvPr id="531" name="Google Shape;531;p22"/>
          <p:cNvSpPr txBox="1"/>
          <p:nvPr>
            <p:ph idx="1" type="body"/>
          </p:nvPr>
        </p:nvSpPr>
        <p:spPr>
          <a:xfrm>
            <a:off x="628650" y="1449239"/>
            <a:ext cx="7886700" cy="4727724"/>
          </a:xfrm>
          <a:prstGeom prst="rect">
            <a:avLst/>
          </a:prstGeom>
          <a:noFill/>
          <a:ln>
            <a:noFill/>
          </a:ln>
        </p:spPr>
        <p:txBody>
          <a:bodyPr anchorCtr="0" anchor="t" bIns="45700" lIns="91425" spcFirstLastPara="1" rIns="91425" wrap="square" tIns="45700">
            <a:normAutofit/>
          </a:bodyPr>
          <a:lstStyle/>
          <a:p>
            <a:pPr indent="-228600" lvl="0" marL="228600" rtl="0" algn="l">
              <a:lnSpc>
                <a:spcPct val="114000"/>
              </a:lnSpc>
              <a:spcBef>
                <a:spcPts val="0"/>
              </a:spcBef>
              <a:spcAft>
                <a:spcPts val="0"/>
              </a:spcAft>
              <a:buClr>
                <a:schemeClr val="dk2"/>
              </a:buClr>
              <a:buSzPts val="1700"/>
              <a:buChar char="•"/>
            </a:pPr>
            <a:r>
              <a:rPr lang="en-US"/>
              <a:t>JavaScript event  is an action that can be detected by JavaScript</a:t>
            </a:r>
            <a:endParaRPr/>
          </a:p>
          <a:p>
            <a:pPr indent="-342900" lvl="0" marL="342900" rtl="0" algn="l">
              <a:lnSpc>
                <a:spcPct val="114000"/>
              </a:lnSpc>
              <a:spcBef>
                <a:spcPts val="1400"/>
              </a:spcBef>
              <a:spcAft>
                <a:spcPts val="0"/>
              </a:spcAft>
              <a:buSzPts val="1700"/>
              <a:buFont typeface="Arial"/>
              <a:buChar char="•"/>
            </a:pPr>
            <a:r>
              <a:rPr lang="en-US"/>
              <a:t>Many of them are initiated by user actions </a:t>
            </a:r>
            <a:endParaRPr/>
          </a:p>
          <a:p>
            <a:pPr indent="-342900" lvl="0" marL="342900" rtl="0" algn="l">
              <a:lnSpc>
                <a:spcPct val="114000"/>
              </a:lnSpc>
              <a:spcBef>
                <a:spcPts val="1400"/>
              </a:spcBef>
              <a:spcAft>
                <a:spcPts val="0"/>
              </a:spcAft>
              <a:buSzPts val="1700"/>
              <a:buFont typeface="Arial"/>
              <a:buChar char="•"/>
            </a:pPr>
            <a:r>
              <a:rPr lang="en-US"/>
              <a:t>some are generated by the browser itself.</a:t>
            </a:r>
            <a:endParaRPr/>
          </a:p>
          <a:p>
            <a:pPr indent="-228600" lvl="0" marL="228600" rtl="0" algn="l">
              <a:lnSpc>
                <a:spcPct val="114000"/>
              </a:lnSpc>
              <a:spcBef>
                <a:spcPts val="1400"/>
              </a:spcBef>
              <a:spcAft>
                <a:spcPts val="0"/>
              </a:spcAft>
              <a:buClr>
                <a:schemeClr val="dk2"/>
              </a:buClr>
              <a:buSzPts val="1700"/>
              <a:buChar char="•"/>
            </a:pPr>
            <a:r>
              <a:rPr lang="en-US"/>
              <a:t>We say that an event is </a:t>
            </a:r>
            <a:r>
              <a:rPr i="1" lang="en-US"/>
              <a:t>triggered</a:t>
            </a:r>
            <a:r>
              <a:rPr lang="en-US"/>
              <a:t>  and then it is </a:t>
            </a:r>
            <a:r>
              <a:rPr i="1" lang="en-US"/>
              <a:t>handled</a:t>
            </a:r>
            <a:r>
              <a:rPr lang="en-US"/>
              <a:t>  by JavaScript functions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23"/>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lang="en-US"/>
              <a:t>Events</a:t>
            </a:r>
            <a:endParaRPr/>
          </a:p>
        </p:txBody>
      </p:sp>
      <p:pic>
        <p:nvPicPr>
          <p:cNvPr descr="4812609011.eps" id="537" name="Google Shape;537;p23"/>
          <p:cNvPicPr preferRelativeResize="0"/>
          <p:nvPr>
            <p:ph idx="1" type="body"/>
          </p:nvPr>
        </p:nvPicPr>
        <p:blipFill rotWithShape="1">
          <a:blip r:embed="rId3">
            <a:alphaModFix/>
          </a:blip>
          <a:srcRect b="0" l="0" r="0" t="0"/>
          <a:stretch/>
        </p:blipFill>
        <p:spPr>
          <a:xfrm>
            <a:off x="270237" y="1616073"/>
            <a:ext cx="8802033" cy="5127863"/>
          </a:xfrm>
          <a:prstGeom prst="rect">
            <a:avLst/>
          </a:prstGeom>
          <a:noFill/>
          <a:ln>
            <a:noFill/>
          </a:ln>
        </p:spPr>
      </p:pic>
      <p:sp>
        <p:nvSpPr>
          <p:cNvPr id="538" name="Google Shape;538;p23"/>
          <p:cNvSpPr txBox="1"/>
          <p:nvPr>
            <p:ph idx="1" type="body"/>
          </p:nvPr>
        </p:nvSpPr>
        <p:spPr>
          <a:xfrm>
            <a:off x="0" y="838200"/>
            <a:ext cx="6400800" cy="304800"/>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marR="0" rtl="0" algn="l">
              <a:lnSpc>
                <a:spcPct val="90000"/>
              </a:lnSpc>
              <a:spcBef>
                <a:spcPts val="0"/>
              </a:spcBef>
              <a:spcAft>
                <a:spcPts val="0"/>
              </a:spcAft>
              <a:buClr>
                <a:schemeClr val="dk1"/>
              </a:buClr>
              <a:buSzPct val="100000"/>
              <a:buFont typeface="Arial"/>
              <a:buChar char="•"/>
            </a:pPr>
            <a:r>
              <a:rPr lang="en-US" sz="2800">
                <a:solidFill>
                  <a:schemeClr val="dk1"/>
                </a:solidFill>
                <a:latin typeface="Arial"/>
                <a:ea typeface="Arial"/>
                <a:cs typeface="Arial"/>
                <a:sym typeface="Arial"/>
              </a:rPr>
              <a:t> Event-Handling Approaches – Inline Hook</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24"/>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lang="en-US"/>
              <a:t>Events</a:t>
            </a:r>
            <a:endParaRPr/>
          </a:p>
        </p:txBody>
      </p:sp>
      <p:sp>
        <p:nvSpPr>
          <p:cNvPr id="544" name="Google Shape;544;p24"/>
          <p:cNvSpPr txBox="1"/>
          <p:nvPr>
            <p:ph idx="1" type="body"/>
          </p:nvPr>
        </p:nvSpPr>
        <p:spPr>
          <a:xfrm>
            <a:off x="628650" y="1449239"/>
            <a:ext cx="7886700" cy="4727724"/>
          </a:xfrm>
          <a:prstGeom prst="rect">
            <a:avLst/>
          </a:prstGeom>
          <a:noFill/>
          <a:ln>
            <a:noFill/>
          </a:ln>
        </p:spPr>
        <p:txBody>
          <a:bodyPr anchorCtr="0" anchor="t" bIns="45700" lIns="91425" spcFirstLastPara="1" rIns="91425" wrap="square" tIns="45700">
            <a:normAutofit/>
          </a:bodyPr>
          <a:lstStyle/>
          <a:p>
            <a:pPr indent="-228600" lvl="0" marL="228600" rtl="0" algn="l">
              <a:lnSpc>
                <a:spcPct val="114000"/>
              </a:lnSpc>
              <a:spcBef>
                <a:spcPts val="0"/>
              </a:spcBef>
              <a:spcAft>
                <a:spcPts val="0"/>
              </a:spcAft>
              <a:buClr>
                <a:schemeClr val="dk2"/>
              </a:buClr>
              <a:buSzPts val="1700"/>
              <a:buChar char="•"/>
            </a:pPr>
            <a:r>
              <a:rPr lang="en-US"/>
              <a:t>var myButton = document.getElementById('example');</a:t>
            </a:r>
            <a:endParaRPr/>
          </a:p>
          <a:p>
            <a:pPr indent="-228600" lvl="0" marL="228600" rtl="0" algn="l">
              <a:lnSpc>
                <a:spcPct val="114000"/>
              </a:lnSpc>
              <a:spcBef>
                <a:spcPts val="1400"/>
              </a:spcBef>
              <a:spcAft>
                <a:spcPts val="0"/>
              </a:spcAft>
              <a:buClr>
                <a:schemeClr val="dk2"/>
              </a:buClr>
              <a:buSzPts val="1700"/>
              <a:buChar char="•"/>
            </a:pPr>
            <a:r>
              <a:rPr lang="en-US"/>
              <a:t>myButton</a:t>
            </a:r>
            <a:r>
              <a:rPr lang="en-US">
                <a:solidFill>
                  <a:srgbClr val="A82233"/>
                </a:solidFill>
              </a:rPr>
              <a:t>.onclick</a:t>
            </a:r>
            <a:r>
              <a:rPr lang="en-US"/>
              <a:t> = alert('some message');</a:t>
            </a:r>
            <a:endParaRPr/>
          </a:p>
        </p:txBody>
      </p:sp>
      <p:sp>
        <p:nvSpPr>
          <p:cNvPr id="545" name="Google Shape;545;p24"/>
          <p:cNvSpPr txBox="1"/>
          <p:nvPr>
            <p:ph idx="1" type="body"/>
          </p:nvPr>
        </p:nvSpPr>
        <p:spPr>
          <a:xfrm>
            <a:off x="0" y="838200"/>
            <a:ext cx="6400800" cy="304800"/>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marR="0" rtl="0" algn="l">
              <a:lnSpc>
                <a:spcPct val="90000"/>
              </a:lnSpc>
              <a:spcBef>
                <a:spcPts val="0"/>
              </a:spcBef>
              <a:spcAft>
                <a:spcPts val="0"/>
              </a:spcAft>
              <a:buClr>
                <a:schemeClr val="dk1"/>
              </a:buClr>
              <a:buSzPct val="100000"/>
              <a:buFont typeface="Arial"/>
              <a:buChar char="•"/>
            </a:pPr>
            <a:r>
              <a:rPr lang="en-US" sz="2800">
                <a:solidFill>
                  <a:schemeClr val="dk1"/>
                </a:solidFill>
                <a:latin typeface="Arial"/>
                <a:ea typeface="Arial"/>
                <a:cs typeface="Arial"/>
                <a:sym typeface="Arial"/>
              </a:rPr>
              <a:t> Event-Handling Approaches – Event Property Approach</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25"/>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lang="en-US"/>
              <a:t>Events</a:t>
            </a:r>
            <a:endParaRPr/>
          </a:p>
        </p:txBody>
      </p:sp>
      <p:sp>
        <p:nvSpPr>
          <p:cNvPr id="551" name="Google Shape;551;p25"/>
          <p:cNvSpPr txBox="1"/>
          <p:nvPr>
            <p:ph idx="1" type="body"/>
          </p:nvPr>
        </p:nvSpPr>
        <p:spPr>
          <a:xfrm>
            <a:off x="628650" y="1449239"/>
            <a:ext cx="7886700" cy="4727724"/>
          </a:xfrm>
          <a:prstGeom prst="rect">
            <a:avLst/>
          </a:prstGeom>
          <a:noFill/>
          <a:ln>
            <a:noFill/>
          </a:ln>
        </p:spPr>
        <p:txBody>
          <a:bodyPr anchorCtr="0" anchor="t" bIns="45700" lIns="91425" spcFirstLastPara="1" rIns="91425" wrap="square" tIns="45700">
            <a:normAutofit/>
          </a:bodyPr>
          <a:lstStyle/>
          <a:p>
            <a:pPr indent="-228600" lvl="0" marL="228600" rtl="0" algn="l">
              <a:lnSpc>
                <a:spcPct val="114000"/>
              </a:lnSpc>
              <a:spcBef>
                <a:spcPts val="0"/>
              </a:spcBef>
              <a:spcAft>
                <a:spcPts val="0"/>
              </a:spcAft>
              <a:buClr>
                <a:schemeClr val="dk2"/>
              </a:buClr>
              <a:buSzPts val="1700"/>
              <a:buChar char="•"/>
            </a:pPr>
            <a:r>
              <a:rPr lang="en-US"/>
              <a:t>var myButton = document.getElementById('example');</a:t>
            </a:r>
            <a:endParaRPr/>
          </a:p>
          <a:p>
            <a:pPr indent="-228600" lvl="0" marL="228600" rtl="0" algn="l">
              <a:lnSpc>
                <a:spcPct val="114000"/>
              </a:lnSpc>
              <a:spcBef>
                <a:spcPts val="1400"/>
              </a:spcBef>
              <a:spcAft>
                <a:spcPts val="0"/>
              </a:spcAft>
              <a:buClr>
                <a:schemeClr val="dk2"/>
              </a:buClr>
              <a:buSzPts val="1700"/>
              <a:buChar char="•"/>
            </a:pPr>
            <a:r>
              <a:rPr lang="en-US"/>
              <a:t>myButton.</a:t>
            </a:r>
            <a:r>
              <a:rPr b="1" lang="en-US">
                <a:solidFill>
                  <a:srgbClr val="A82233"/>
                </a:solidFill>
              </a:rPr>
              <a:t>addEventListener</a:t>
            </a:r>
            <a:r>
              <a:rPr lang="en-US"/>
              <a:t>('click', alert('some message'));</a:t>
            </a:r>
            <a:endParaRPr/>
          </a:p>
          <a:p>
            <a:pPr indent="-228600" lvl="0" marL="228600" rtl="0" algn="l">
              <a:lnSpc>
                <a:spcPct val="114000"/>
              </a:lnSpc>
              <a:spcBef>
                <a:spcPts val="1400"/>
              </a:spcBef>
              <a:spcAft>
                <a:spcPts val="0"/>
              </a:spcAft>
              <a:buClr>
                <a:schemeClr val="dk2"/>
              </a:buClr>
              <a:buSzPts val="1700"/>
              <a:buChar char="•"/>
            </a:pPr>
            <a:r>
              <a:rPr lang="en-US"/>
              <a:t>myButton.</a:t>
            </a:r>
            <a:r>
              <a:rPr b="1" lang="en-US">
                <a:solidFill>
                  <a:srgbClr val="A82233"/>
                </a:solidFill>
              </a:rPr>
              <a:t>addEventListener</a:t>
            </a:r>
            <a:r>
              <a:rPr lang="en-US"/>
              <a:t>('mouseout', funcName);</a:t>
            </a:r>
            <a:endParaRPr/>
          </a:p>
        </p:txBody>
      </p:sp>
      <p:sp>
        <p:nvSpPr>
          <p:cNvPr id="552" name="Google Shape;552;p25"/>
          <p:cNvSpPr txBox="1"/>
          <p:nvPr>
            <p:ph idx="1" type="body"/>
          </p:nvPr>
        </p:nvSpPr>
        <p:spPr>
          <a:xfrm>
            <a:off x="0" y="838200"/>
            <a:ext cx="6400800" cy="304800"/>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marR="0" rtl="0" algn="l">
              <a:lnSpc>
                <a:spcPct val="90000"/>
              </a:lnSpc>
              <a:spcBef>
                <a:spcPts val="0"/>
              </a:spcBef>
              <a:spcAft>
                <a:spcPts val="0"/>
              </a:spcAft>
              <a:buClr>
                <a:schemeClr val="dk1"/>
              </a:buClr>
              <a:buSzPct val="100000"/>
              <a:buFont typeface="Arial"/>
              <a:buChar char="•"/>
            </a:pPr>
            <a:r>
              <a:rPr lang="en-US" sz="2800">
                <a:solidFill>
                  <a:schemeClr val="dk1"/>
                </a:solidFill>
                <a:latin typeface="Arial"/>
                <a:ea typeface="Arial"/>
                <a:cs typeface="Arial"/>
                <a:sym typeface="Arial"/>
              </a:rPr>
              <a:t> Event-Handling Approaches – Event Listener Approach</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26"/>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lang="en-US"/>
              <a:t>Events</a:t>
            </a:r>
            <a:endParaRPr/>
          </a:p>
        </p:txBody>
      </p:sp>
      <p:sp>
        <p:nvSpPr>
          <p:cNvPr id="558" name="Google Shape;558;p26"/>
          <p:cNvSpPr txBox="1"/>
          <p:nvPr>
            <p:ph idx="1" type="body"/>
          </p:nvPr>
        </p:nvSpPr>
        <p:spPr>
          <a:xfrm>
            <a:off x="628650" y="1449239"/>
            <a:ext cx="7886700" cy="4727724"/>
          </a:xfrm>
          <a:prstGeom prst="rect">
            <a:avLst/>
          </a:prstGeom>
          <a:noFill/>
          <a:ln>
            <a:noFill/>
          </a:ln>
        </p:spPr>
        <p:txBody>
          <a:bodyPr anchorCtr="0" anchor="t" bIns="45700" lIns="91425" spcFirstLastPara="1" rIns="91425" wrap="square" tIns="45700">
            <a:normAutofit/>
          </a:bodyPr>
          <a:lstStyle/>
          <a:p>
            <a:pPr indent="-228600" lvl="0" marL="228600" rtl="0" algn="l">
              <a:lnSpc>
                <a:spcPct val="114000"/>
              </a:lnSpc>
              <a:spcBef>
                <a:spcPts val="0"/>
              </a:spcBef>
              <a:spcAft>
                <a:spcPts val="0"/>
              </a:spcAft>
              <a:buClr>
                <a:schemeClr val="dk2"/>
              </a:buClr>
              <a:buSzPts val="1700"/>
              <a:buChar char="•"/>
            </a:pPr>
            <a:r>
              <a:rPr lang="en-US"/>
              <a:t>myButton.</a:t>
            </a:r>
            <a:r>
              <a:rPr b="1" lang="en-US">
                <a:solidFill>
                  <a:srgbClr val="A82233"/>
                </a:solidFill>
              </a:rPr>
              <a:t>addEventListener</a:t>
            </a:r>
            <a:r>
              <a:rPr lang="en-US"/>
              <a:t>('click', </a:t>
            </a:r>
            <a:r>
              <a:rPr lang="en-US">
                <a:solidFill>
                  <a:srgbClr val="A82233"/>
                </a:solidFill>
              </a:rPr>
              <a:t>function(</a:t>
            </a:r>
            <a:r>
              <a:rPr b="1" lang="en-US">
                <a:solidFill>
                  <a:srgbClr val="A82233"/>
                </a:solidFill>
              </a:rPr>
              <a:t>) {</a:t>
            </a:r>
            <a:endParaRPr/>
          </a:p>
          <a:p>
            <a:pPr indent="-228600" lvl="0" marL="228600" rtl="0" algn="l">
              <a:lnSpc>
                <a:spcPct val="114000"/>
              </a:lnSpc>
              <a:spcBef>
                <a:spcPts val="1400"/>
              </a:spcBef>
              <a:spcAft>
                <a:spcPts val="0"/>
              </a:spcAft>
              <a:buClr>
                <a:schemeClr val="dk2"/>
              </a:buClr>
              <a:buSzPts val="1700"/>
              <a:buChar char="•"/>
            </a:pPr>
            <a:r>
              <a:rPr lang="en-US"/>
              <a:t>	var d = new Date();</a:t>
            </a:r>
            <a:endParaRPr/>
          </a:p>
          <a:p>
            <a:pPr indent="-228600" lvl="0" marL="228600" rtl="0" algn="l">
              <a:lnSpc>
                <a:spcPct val="114000"/>
              </a:lnSpc>
              <a:spcBef>
                <a:spcPts val="1400"/>
              </a:spcBef>
              <a:spcAft>
                <a:spcPts val="0"/>
              </a:spcAft>
              <a:buClr>
                <a:schemeClr val="dk2"/>
              </a:buClr>
              <a:buSzPts val="1700"/>
              <a:buChar char="•"/>
            </a:pPr>
            <a:r>
              <a:rPr lang="en-US"/>
              <a:t>	alert("You clicked this on "+ d.toString());</a:t>
            </a:r>
            <a:endParaRPr/>
          </a:p>
          <a:p>
            <a:pPr indent="-228600" lvl="0" marL="228600" rtl="0" algn="l">
              <a:lnSpc>
                <a:spcPct val="114000"/>
              </a:lnSpc>
              <a:spcBef>
                <a:spcPts val="1400"/>
              </a:spcBef>
              <a:spcAft>
                <a:spcPts val="0"/>
              </a:spcAft>
              <a:buClr>
                <a:schemeClr val="dk2"/>
              </a:buClr>
              <a:buSzPts val="1700"/>
              <a:buChar char="•"/>
            </a:pPr>
            <a:r>
              <a:rPr b="1" lang="en-US">
                <a:solidFill>
                  <a:srgbClr val="A82233"/>
                </a:solidFill>
              </a:rPr>
              <a:t>});</a:t>
            </a:r>
            <a:endParaRPr b="1">
              <a:solidFill>
                <a:srgbClr val="A82233"/>
              </a:solidFill>
            </a:endParaRPr>
          </a:p>
        </p:txBody>
      </p:sp>
      <p:sp>
        <p:nvSpPr>
          <p:cNvPr id="559" name="Google Shape;559;p26"/>
          <p:cNvSpPr txBox="1"/>
          <p:nvPr>
            <p:ph idx="1" type="body"/>
          </p:nvPr>
        </p:nvSpPr>
        <p:spPr>
          <a:xfrm>
            <a:off x="0" y="838200"/>
            <a:ext cx="6400800" cy="304800"/>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marR="0" rtl="0" algn="l">
              <a:lnSpc>
                <a:spcPct val="90000"/>
              </a:lnSpc>
              <a:spcBef>
                <a:spcPts val="0"/>
              </a:spcBef>
              <a:spcAft>
                <a:spcPts val="0"/>
              </a:spcAft>
              <a:buClr>
                <a:schemeClr val="dk1"/>
              </a:buClr>
              <a:buSzPct val="100000"/>
              <a:buFont typeface="Arial"/>
              <a:buChar char="•"/>
            </a:pPr>
            <a:r>
              <a:rPr lang="en-US" sz="2800">
                <a:solidFill>
                  <a:schemeClr val="dk1"/>
                </a:solidFill>
                <a:latin typeface="Arial"/>
                <a:ea typeface="Arial"/>
                <a:cs typeface="Arial"/>
                <a:sym typeface="Arial"/>
              </a:rPr>
              <a:t> Event-Handling Approaches – Event Listener Approach (anon function)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27"/>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lang="en-US"/>
              <a:t>Events</a:t>
            </a:r>
            <a:endParaRPr/>
          </a:p>
        </p:txBody>
      </p:sp>
      <p:sp>
        <p:nvSpPr>
          <p:cNvPr id="565" name="Google Shape;565;p27"/>
          <p:cNvSpPr txBox="1"/>
          <p:nvPr>
            <p:ph idx="1" type="body"/>
          </p:nvPr>
        </p:nvSpPr>
        <p:spPr>
          <a:xfrm>
            <a:off x="628650" y="1449239"/>
            <a:ext cx="7886700" cy="4727724"/>
          </a:xfrm>
          <a:prstGeom prst="rect">
            <a:avLst/>
          </a:prstGeom>
          <a:noFill/>
          <a:ln>
            <a:noFill/>
          </a:ln>
        </p:spPr>
        <p:txBody>
          <a:bodyPr anchorCtr="0" anchor="t" bIns="45700" lIns="91425" spcFirstLastPara="1" rIns="91425" wrap="square" tIns="45700">
            <a:normAutofit/>
          </a:bodyPr>
          <a:lstStyle/>
          <a:p>
            <a:pPr indent="-228600" lvl="0" marL="228600" rtl="0" algn="l">
              <a:lnSpc>
                <a:spcPct val="114000"/>
              </a:lnSpc>
              <a:spcBef>
                <a:spcPts val="0"/>
              </a:spcBef>
              <a:spcAft>
                <a:spcPts val="0"/>
              </a:spcAft>
              <a:buClr>
                <a:schemeClr val="dk2"/>
              </a:buClr>
              <a:buSzPts val="1700"/>
              <a:buChar char="•"/>
            </a:pPr>
            <a:r>
              <a:rPr lang="en-US"/>
              <a:t>When an event is triggered, the browser will construct an event object  that contains information about the event.</a:t>
            </a:r>
            <a:endParaRPr/>
          </a:p>
          <a:p>
            <a:pPr indent="-228600" lvl="0" marL="228600" rtl="0" algn="l">
              <a:lnSpc>
                <a:spcPct val="114000"/>
              </a:lnSpc>
              <a:spcBef>
                <a:spcPts val="1400"/>
              </a:spcBef>
              <a:spcAft>
                <a:spcPts val="0"/>
              </a:spcAft>
              <a:buClr>
                <a:schemeClr val="dk2"/>
              </a:buClr>
              <a:buSzPts val="1700"/>
              <a:buChar char="•"/>
            </a:pPr>
            <a:r>
              <a:rPr lang="en-US"/>
              <a:t>div.addEventListener('click', function(</a:t>
            </a:r>
            <a:r>
              <a:rPr b="1" lang="en-US">
                <a:solidFill>
                  <a:srgbClr val="A82233"/>
                </a:solidFill>
              </a:rPr>
              <a:t>event</a:t>
            </a:r>
            <a:r>
              <a:rPr lang="en-US"/>
              <a:t>) {</a:t>
            </a:r>
            <a:endParaRPr/>
          </a:p>
          <a:p>
            <a:pPr indent="-228600" lvl="0" marL="228600" rtl="0" algn="l">
              <a:lnSpc>
                <a:spcPct val="114000"/>
              </a:lnSpc>
              <a:spcBef>
                <a:spcPts val="1400"/>
              </a:spcBef>
              <a:spcAft>
                <a:spcPts val="0"/>
              </a:spcAft>
              <a:buClr>
                <a:schemeClr val="dk2"/>
              </a:buClr>
              <a:buSzPts val="1700"/>
              <a:buChar char="•"/>
            </a:pPr>
            <a:r>
              <a:rPr lang="en-US"/>
              <a:t>	// find out where the user clicked</a:t>
            </a:r>
            <a:endParaRPr/>
          </a:p>
          <a:p>
            <a:pPr indent="-228600" lvl="0" marL="228600" rtl="0" algn="l">
              <a:lnSpc>
                <a:spcPct val="114000"/>
              </a:lnSpc>
              <a:spcBef>
                <a:spcPts val="1400"/>
              </a:spcBef>
              <a:spcAft>
                <a:spcPts val="0"/>
              </a:spcAft>
              <a:buClr>
                <a:schemeClr val="dk2"/>
              </a:buClr>
              <a:buSzPts val="1700"/>
              <a:buChar char="•"/>
            </a:pPr>
            <a:r>
              <a:rPr lang="en-US"/>
              <a:t>	var x = </a:t>
            </a:r>
            <a:r>
              <a:rPr b="1" lang="en-US">
                <a:solidFill>
                  <a:srgbClr val="A82233"/>
                </a:solidFill>
              </a:rPr>
              <a:t>event</a:t>
            </a:r>
            <a:r>
              <a:rPr lang="en-US"/>
              <a:t>.clientX;</a:t>
            </a:r>
            <a:endParaRPr/>
          </a:p>
          <a:p>
            <a:pPr indent="-228600" lvl="0" marL="228600" rtl="0" algn="l">
              <a:lnSpc>
                <a:spcPct val="114000"/>
              </a:lnSpc>
              <a:spcBef>
                <a:spcPts val="1400"/>
              </a:spcBef>
              <a:spcAft>
                <a:spcPts val="0"/>
              </a:spcAft>
              <a:buClr>
                <a:schemeClr val="dk2"/>
              </a:buClr>
              <a:buSzPts val="1700"/>
              <a:buChar char="•"/>
            </a:pPr>
            <a:r>
              <a:rPr lang="en-US"/>
              <a:t>	…</a:t>
            </a:r>
            <a:endParaRPr/>
          </a:p>
        </p:txBody>
      </p:sp>
      <p:sp>
        <p:nvSpPr>
          <p:cNvPr id="566" name="Google Shape;566;p27"/>
          <p:cNvSpPr txBox="1"/>
          <p:nvPr>
            <p:ph idx="1" type="body"/>
          </p:nvPr>
        </p:nvSpPr>
        <p:spPr>
          <a:xfrm>
            <a:off x="0" y="838200"/>
            <a:ext cx="6400800" cy="304800"/>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marR="0" rtl="0" algn="l">
              <a:lnSpc>
                <a:spcPct val="90000"/>
              </a:lnSpc>
              <a:spcBef>
                <a:spcPts val="0"/>
              </a:spcBef>
              <a:spcAft>
                <a:spcPts val="0"/>
              </a:spcAft>
              <a:buClr>
                <a:schemeClr val="dk1"/>
              </a:buClr>
              <a:buSzPct val="100000"/>
              <a:buFont typeface="Arial"/>
              <a:buChar char="•"/>
            </a:pPr>
            <a:r>
              <a:rPr lang="en-US" sz="2800">
                <a:solidFill>
                  <a:schemeClr val="dk1"/>
                </a:solidFill>
                <a:latin typeface="Arial"/>
                <a:ea typeface="Arial"/>
                <a:cs typeface="Arial"/>
                <a:sym typeface="Arial"/>
              </a:rPr>
              <a:t> Event</a:t>
            </a:r>
            <a:r>
              <a:rPr lang="en-US" sz="2800">
                <a:solidFill>
                  <a:schemeClr val="dk1"/>
                </a:solidFill>
                <a:latin typeface="Arial"/>
                <a:ea typeface="Arial"/>
                <a:cs typeface="Arial"/>
                <a:sym typeface="Arial"/>
              </a:rPr>
              <a:t> Object</a:t>
            </a:r>
            <a:endParaRPr sz="2800">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28"/>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Event Object</a:t>
            </a:r>
            <a:endParaRPr/>
          </a:p>
        </p:txBody>
      </p:sp>
      <p:sp>
        <p:nvSpPr>
          <p:cNvPr id="572" name="Google Shape;572;p28"/>
          <p:cNvSpPr txBox="1"/>
          <p:nvPr>
            <p:ph idx="1" type="body"/>
          </p:nvPr>
        </p:nvSpPr>
        <p:spPr>
          <a:xfrm>
            <a:off x="628649" y="1065138"/>
            <a:ext cx="7886700" cy="4727724"/>
          </a:xfrm>
          <a:prstGeom prst="rect">
            <a:avLst/>
          </a:prstGeom>
          <a:noFill/>
          <a:ln>
            <a:noFill/>
          </a:ln>
        </p:spPr>
        <p:txBody>
          <a:bodyPr anchorCtr="0" anchor="t" bIns="45700" lIns="91425" spcFirstLastPara="1" rIns="91425" wrap="square" tIns="45700">
            <a:normAutofit/>
          </a:bodyPr>
          <a:lstStyle/>
          <a:p>
            <a:pPr indent="-228600" lvl="0" marL="228600" rtl="0" algn="l">
              <a:lnSpc>
                <a:spcPct val="114000"/>
              </a:lnSpc>
              <a:spcBef>
                <a:spcPts val="0"/>
              </a:spcBef>
              <a:spcAft>
                <a:spcPts val="0"/>
              </a:spcAft>
              <a:buClr>
                <a:schemeClr val="dk2"/>
              </a:buClr>
              <a:buSzPts val="1700"/>
              <a:buChar char="•"/>
            </a:pPr>
            <a:r>
              <a:rPr lang="en-US"/>
              <a:t>Several Options</a:t>
            </a:r>
            <a:endParaRPr/>
          </a:p>
        </p:txBody>
      </p:sp>
      <p:sp>
        <p:nvSpPr>
          <p:cNvPr id="573" name="Google Shape;573;p28"/>
          <p:cNvSpPr/>
          <p:nvPr/>
        </p:nvSpPr>
        <p:spPr>
          <a:xfrm>
            <a:off x="990600" y="1600200"/>
            <a:ext cx="6781800" cy="449353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Bubbles</a:t>
            </a:r>
            <a:r>
              <a:rPr lang="en-US" sz="2400">
                <a:solidFill>
                  <a:schemeClr val="dk1"/>
                </a:solidFill>
                <a:latin typeface="Arial"/>
                <a:ea typeface="Arial"/>
                <a:cs typeface="Arial"/>
                <a:sym typeface="Arial"/>
              </a:rPr>
              <a:t>. If an event’s bubbles property is set to true then there must be an event handler in place to handle the event or it will bubble up to its parent and trigger an event handler there.</a:t>
            </a:r>
            <a:endParaRPr/>
          </a:p>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Cancelable</a:t>
            </a:r>
            <a:r>
              <a:rPr lang="en-US" sz="2400">
                <a:solidFill>
                  <a:schemeClr val="dk1"/>
                </a:solidFill>
                <a:latin typeface="Arial"/>
                <a:ea typeface="Arial"/>
                <a:cs typeface="Arial"/>
                <a:sym typeface="Arial"/>
              </a:rPr>
              <a:t>. The Cancelable property is also a Boolean value that indicates whether or not the event can be cancelled.</a:t>
            </a:r>
            <a:endParaRPr/>
          </a:p>
          <a:p>
            <a:pPr indent="-342900" lvl="0" marL="342900" marR="0" rtl="0" algn="l">
              <a:spcBef>
                <a:spcPts val="0"/>
              </a:spcBef>
              <a:spcAft>
                <a:spcPts val="0"/>
              </a:spcAft>
              <a:buClr>
                <a:schemeClr val="dk1"/>
              </a:buClr>
              <a:buSzPts val="2400"/>
              <a:buFont typeface="Arial"/>
              <a:buChar char="•"/>
            </a:pPr>
            <a:r>
              <a:rPr b="1" lang="en-US" sz="2400">
                <a:solidFill>
                  <a:schemeClr val="dk1"/>
                </a:solidFill>
                <a:latin typeface="Arial"/>
                <a:ea typeface="Arial"/>
                <a:cs typeface="Arial"/>
                <a:sym typeface="Arial"/>
              </a:rPr>
              <a:t>preventDefault</a:t>
            </a:r>
            <a:r>
              <a:rPr lang="en-US" sz="2400">
                <a:solidFill>
                  <a:schemeClr val="dk1"/>
                </a:solidFill>
                <a:latin typeface="Arial"/>
                <a:ea typeface="Arial"/>
                <a:cs typeface="Arial"/>
                <a:sym typeface="Arial"/>
              </a:rPr>
              <a:t>. A cancelable default action for an event can be stopped using the preventDefault() method in the next slide</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203200" lvl="0" marL="342900" marR="0" rtl="0" algn="l">
              <a:spcBef>
                <a:spcPts val="0"/>
              </a:spcBef>
              <a:spcAft>
                <a:spcPts val="0"/>
              </a:spcAft>
              <a:buClr>
                <a:schemeClr val="dk1"/>
              </a:buClr>
              <a:buSzPts val="2200"/>
              <a:buFont typeface="Arial"/>
              <a:buNone/>
            </a:pPr>
            <a:r>
              <a:t/>
            </a:r>
            <a:endParaRPr sz="22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29"/>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Event Object</a:t>
            </a:r>
            <a:endParaRPr/>
          </a:p>
        </p:txBody>
      </p:sp>
      <p:sp>
        <p:nvSpPr>
          <p:cNvPr id="579" name="Google Shape;579;p29"/>
          <p:cNvSpPr txBox="1"/>
          <p:nvPr>
            <p:ph idx="1" type="body"/>
          </p:nvPr>
        </p:nvSpPr>
        <p:spPr>
          <a:xfrm>
            <a:off x="628650" y="1449239"/>
            <a:ext cx="7886700" cy="4727724"/>
          </a:xfrm>
          <a:prstGeom prst="rect">
            <a:avLst/>
          </a:prstGeom>
          <a:noFill/>
          <a:ln>
            <a:noFill/>
          </a:ln>
        </p:spPr>
        <p:txBody>
          <a:bodyPr anchorCtr="0" anchor="t" bIns="45700" lIns="91425" spcFirstLastPara="1" rIns="91425" wrap="square" tIns="45700">
            <a:normAutofit/>
          </a:bodyPr>
          <a:lstStyle/>
          <a:p>
            <a:pPr indent="-228600" lvl="0" marL="228600" rtl="0" algn="l">
              <a:lnSpc>
                <a:spcPct val="114000"/>
              </a:lnSpc>
              <a:spcBef>
                <a:spcPts val="0"/>
              </a:spcBef>
              <a:spcAft>
                <a:spcPts val="0"/>
              </a:spcAft>
              <a:buClr>
                <a:schemeClr val="dk2"/>
              </a:buClr>
              <a:buSzPts val="1700"/>
              <a:buChar char="•"/>
            </a:pPr>
            <a:r>
              <a:rPr lang="en-US"/>
              <a:t>Prevent the default behaviour</a:t>
            </a:r>
            <a:endParaRPr/>
          </a:p>
        </p:txBody>
      </p:sp>
      <p:pic>
        <p:nvPicPr>
          <p:cNvPr descr="Screen Shot 2014-02-05 at 10.06.04 PM.png" id="580" name="Google Shape;580;p29"/>
          <p:cNvPicPr preferRelativeResize="0"/>
          <p:nvPr/>
        </p:nvPicPr>
        <p:blipFill rotWithShape="1">
          <a:blip r:embed="rId3">
            <a:alphaModFix/>
          </a:blip>
          <a:srcRect b="0" l="0" r="0" t="0"/>
          <a:stretch/>
        </p:blipFill>
        <p:spPr>
          <a:xfrm>
            <a:off x="685800" y="2362200"/>
            <a:ext cx="7315200" cy="1783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3"/>
              </a:buClr>
              <a:buSzPts val="4400"/>
              <a:buFont typeface="Arial"/>
              <a:buNone/>
            </a:pPr>
            <a:r>
              <a:rPr lang="en-US">
                <a:solidFill>
                  <a:schemeClr val="accent3"/>
                </a:solidFill>
              </a:rPr>
              <a:t>Chapter 9</a:t>
            </a:r>
            <a:endParaRPr/>
          </a:p>
        </p:txBody>
      </p:sp>
      <p:sp>
        <p:nvSpPr>
          <p:cNvPr id="350" name="Google Shape;350;p3"/>
          <p:cNvSpPr/>
          <p:nvPr/>
        </p:nvSpPr>
        <p:spPr>
          <a:xfrm>
            <a:off x="914400" y="91440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1" name="Google Shape;351;p3"/>
          <p:cNvSpPr/>
          <p:nvPr/>
        </p:nvSpPr>
        <p:spPr>
          <a:xfrm>
            <a:off x="4648200" y="91440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2" name="Google Shape;352;p3"/>
          <p:cNvSpPr/>
          <p:nvPr/>
        </p:nvSpPr>
        <p:spPr>
          <a:xfrm>
            <a:off x="914400" y="234888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3" name="Google Shape;353;p3"/>
          <p:cNvSpPr/>
          <p:nvPr/>
        </p:nvSpPr>
        <p:spPr>
          <a:xfrm>
            <a:off x="4648200" y="234888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4" name="Google Shape;354;p3"/>
          <p:cNvSpPr/>
          <p:nvPr/>
        </p:nvSpPr>
        <p:spPr>
          <a:xfrm>
            <a:off x="914400" y="378904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5" name="Google Shape;355;p3"/>
          <p:cNvSpPr/>
          <p:nvPr/>
        </p:nvSpPr>
        <p:spPr>
          <a:xfrm>
            <a:off x="4648200" y="378904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6" name="Google Shape;356;p3"/>
          <p:cNvSpPr txBox="1"/>
          <p:nvPr/>
        </p:nvSpPr>
        <p:spPr>
          <a:xfrm>
            <a:off x="914400" y="9144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accent3"/>
                </a:solidFill>
                <a:latin typeface="Rockwell"/>
                <a:ea typeface="Rockwell"/>
                <a:cs typeface="Rockwell"/>
                <a:sym typeface="Rockwell"/>
              </a:rPr>
              <a:t>1</a:t>
            </a:r>
            <a:endParaRPr/>
          </a:p>
        </p:txBody>
      </p:sp>
      <p:sp>
        <p:nvSpPr>
          <p:cNvPr id="357" name="Google Shape;357;p3"/>
          <p:cNvSpPr txBox="1"/>
          <p:nvPr/>
        </p:nvSpPr>
        <p:spPr>
          <a:xfrm>
            <a:off x="4648200" y="9144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2</a:t>
            </a:r>
            <a:endParaRPr/>
          </a:p>
        </p:txBody>
      </p:sp>
      <p:sp>
        <p:nvSpPr>
          <p:cNvPr id="358" name="Google Shape;358;p3"/>
          <p:cNvSpPr txBox="1"/>
          <p:nvPr/>
        </p:nvSpPr>
        <p:spPr>
          <a:xfrm>
            <a:off x="914400" y="2381071"/>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3</a:t>
            </a:r>
            <a:endParaRPr/>
          </a:p>
        </p:txBody>
      </p:sp>
      <p:sp>
        <p:nvSpPr>
          <p:cNvPr id="359" name="Google Shape;359;p3"/>
          <p:cNvSpPr txBox="1"/>
          <p:nvPr/>
        </p:nvSpPr>
        <p:spPr>
          <a:xfrm>
            <a:off x="4648200" y="2381071"/>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4</a:t>
            </a:r>
            <a:endParaRPr/>
          </a:p>
        </p:txBody>
      </p:sp>
      <p:sp>
        <p:nvSpPr>
          <p:cNvPr id="360" name="Google Shape;360;p3"/>
          <p:cNvSpPr txBox="1"/>
          <p:nvPr/>
        </p:nvSpPr>
        <p:spPr>
          <a:xfrm>
            <a:off x="914400" y="38100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5</a:t>
            </a:r>
            <a:endParaRPr/>
          </a:p>
        </p:txBody>
      </p:sp>
      <p:sp>
        <p:nvSpPr>
          <p:cNvPr id="361" name="Google Shape;361;p3"/>
          <p:cNvSpPr txBox="1"/>
          <p:nvPr/>
        </p:nvSpPr>
        <p:spPr>
          <a:xfrm>
            <a:off x="4648200" y="38100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6</a:t>
            </a:r>
            <a:endParaRPr/>
          </a:p>
        </p:txBody>
      </p:sp>
      <p:sp>
        <p:nvSpPr>
          <p:cNvPr id="362" name="Google Shape;362;p3"/>
          <p:cNvSpPr txBox="1"/>
          <p:nvPr/>
        </p:nvSpPr>
        <p:spPr>
          <a:xfrm>
            <a:off x="1763688" y="836712"/>
            <a:ext cx="252028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accent3"/>
                </a:solidFill>
                <a:latin typeface="Arial"/>
                <a:ea typeface="Arial"/>
                <a:cs typeface="Arial"/>
                <a:sym typeface="Arial"/>
              </a:rPr>
              <a:t>The Document Object Model (DOM) </a:t>
            </a:r>
            <a:endParaRPr/>
          </a:p>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sp>
        <p:nvSpPr>
          <p:cNvPr id="363" name="Google Shape;363;p3"/>
          <p:cNvSpPr txBox="1"/>
          <p:nvPr/>
        </p:nvSpPr>
        <p:spPr>
          <a:xfrm>
            <a:off x="5508104" y="962725"/>
            <a:ext cx="252028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Modifying the DOM</a:t>
            </a:r>
            <a:endParaRPr sz="2800">
              <a:solidFill>
                <a:schemeClr val="lt1"/>
              </a:solidFill>
              <a:latin typeface="Arial"/>
              <a:ea typeface="Arial"/>
              <a:cs typeface="Arial"/>
              <a:sym typeface="Arial"/>
            </a:endParaRPr>
          </a:p>
        </p:txBody>
      </p:sp>
      <p:sp>
        <p:nvSpPr>
          <p:cNvPr id="364" name="Google Shape;364;p3"/>
          <p:cNvSpPr txBox="1"/>
          <p:nvPr/>
        </p:nvSpPr>
        <p:spPr>
          <a:xfrm>
            <a:off x="1835696" y="2492896"/>
            <a:ext cx="25202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Events</a:t>
            </a:r>
            <a:endParaRPr/>
          </a:p>
        </p:txBody>
      </p:sp>
      <p:sp>
        <p:nvSpPr>
          <p:cNvPr id="365" name="Google Shape;365;p3"/>
          <p:cNvSpPr txBox="1"/>
          <p:nvPr/>
        </p:nvSpPr>
        <p:spPr>
          <a:xfrm>
            <a:off x="5580112" y="2492896"/>
            <a:ext cx="25202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Event Types</a:t>
            </a:r>
            <a:endParaRPr/>
          </a:p>
        </p:txBody>
      </p:sp>
      <p:sp>
        <p:nvSpPr>
          <p:cNvPr id="366" name="Google Shape;366;p3"/>
          <p:cNvSpPr txBox="1"/>
          <p:nvPr/>
        </p:nvSpPr>
        <p:spPr>
          <a:xfrm>
            <a:off x="1907704" y="3933056"/>
            <a:ext cx="25202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Forms</a:t>
            </a:r>
            <a:endParaRPr/>
          </a:p>
        </p:txBody>
      </p:sp>
      <p:sp>
        <p:nvSpPr>
          <p:cNvPr id="367" name="Google Shape;367;p3"/>
          <p:cNvSpPr txBox="1"/>
          <p:nvPr/>
        </p:nvSpPr>
        <p:spPr>
          <a:xfrm>
            <a:off x="5580112" y="3933056"/>
            <a:ext cx="25202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Summary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30"/>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3"/>
              </a:buClr>
              <a:buSzPts val="4400"/>
              <a:buFont typeface="Arial"/>
              <a:buNone/>
            </a:pPr>
            <a:r>
              <a:rPr lang="en-US">
                <a:solidFill>
                  <a:schemeClr val="accent3"/>
                </a:solidFill>
              </a:rPr>
              <a:t>Chapter 9</a:t>
            </a:r>
            <a:endParaRPr/>
          </a:p>
        </p:txBody>
      </p:sp>
      <p:sp>
        <p:nvSpPr>
          <p:cNvPr id="586" name="Google Shape;586;p30"/>
          <p:cNvSpPr/>
          <p:nvPr/>
        </p:nvSpPr>
        <p:spPr>
          <a:xfrm>
            <a:off x="914400" y="91440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7" name="Google Shape;587;p30"/>
          <p:cNvSpPr/>
          <p:nvPr/>
        </p:nvSpPr>
        <p:spPr>
          <a:xfrm>
            <a:off x="4648200" y="91440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8" name="Google Shape;588;p30"/>
          <p:cNvSpPr/>
          <p:nvPr/>
        </p:nvSpPr>
        <p:spPr>
          <a:xfrm>
            <a:off x="914400" y="234888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9" name="Google Shape;589;p30"/>
          <p:cNvSpPr/>
          <p:nvPr/>
        </p:nvSpPr>
        <p:spPr>
          <a:xfrm>
            <a:off x="4648200" y="234888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0" name="Google Shape;590;p30"/>
          <p:cNvSpPr/>
          <p:nvPr/>
        </p:nvSpPr>
        <p:spPr>
          <a:xfrm>
            <a:off x="914400" y="378904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1" name="Google Shape;591;p30"/>
          <p:cNvSpPr/>
          <p:nvPr/>
        </p:nvSpPr>
        <p:spPr>
          <a:xfrm>
            <a:off x="4648200" y="378904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2" name="Google Shape;592;p30"/>
          <p:cNvSpPr txBox="1"/>
          <p:nvPr/>
        </p:nvSpPr>
        <p:spPr>
          <a:xfrm>
            <a:off x="914400" y="9144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1</a:t>
            </a:r>
            <a:endParaRPr/>
          </a:p>
        </p:txBody>
      </p:sp>
      <p:sp>
        <p:nvSpPr>
          <p:cNvPr id="593" name="Google Shape;593;p30"/>
          <p:cNvSpPr txBox="1"/>
          <p:nvPr/>
        </p:nvSpPr>
        <p:spPr>
          <a:xfrm>
            <a:off x="4648200" y="9144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2</a:t>
            </a:r>
            <a:endParaRPr/>
          </a:p>
        </p:txBody>
      </p:sp>
      <p:sp>
        <p:nvSpPr>
          <p:cNvPr id="594" name="Google Shape;594;p30"/>
          <p:cNvSpPr txBox="1"/>
          <p:nvPr/>
        </p:nvSpPr>
        <p:spPr>
          <a:xfrm>
            <a:off x="914400" y="2381071"/>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3</a:t>
            </a:r>
            <a:endParaRPr/>
          </a:p>
        </p:txBody>
      </p:sp>
      <p:sp>
        <p:nvSpPr>
          <p:cNvPr id="595" name="Google Shape;595;p30"/>
          <p:cNvSpPr txBox="1"/>
          <p:nvPr/>
        </p:nvSpPr>
        <p:spPr>
          <a:xfrm>
            <a:off x="4648200" y="2381071"/>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accent3"/>
                </a:solidFill>
                <a:latin typeface="Rockwell"/>
                <a:ea typeface="Rockwell"/>
                <a:cs typeface="Rockwell"/>
                <a:sym typeface="Rockwell"/>
              </a:rPr>
              <a:t>4</a:t>
            </a:r>
            <a:endParaRPr/>
          </a:p>
        </p:txBody>
      </p:sp>
      <p:sp>
        <p:nvSpPr>
          <p:cNvPr id="596" name="Google Shape;596;p30"/>
          <p:cNvSpPr txBox="1"/>
          <p:nvPr/>
        </p:nvSpPr>
        <p:spPr>
          <a:xfrm>
            <a:off x="914400" y="38100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5</a:t>
            </a:r>
            <a:endParaRPr/>
          </a:p>
        </p:txBody>
      </p:sp>
      <p:sp>
        <p:nvSpPr>
          <p:cNvPr id="597" name="Google Shape;597;p30"/>
          <p:cNvSpPr txBox="1"/>
          <p:nvPr/>
        </p:nvSpPr>
        <p:spPr>
          <a:xfrm>
            <a:off x="4648200" y="38100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6</a:t>
            </a:r>
            <a:endParaRPr/>
          </a:p>
        </p:txBody>
      </p:sp>
      <p:sp>
        <p:nvSpPr>
          <p:cNvPr id="598" name="Google Shape;598;p30"/>
          <p:cNvSpPr txBox="1"/>
          <p:nvPr/>
        </p:nvSpPr>
        <p:spPr>
          <a:xfrm>
            <a:off x="1763688" y="836712"/>
            <a:ext cx="252028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The Document Object Model (DOM) </a:t>
            </a:r>
            <a:endParaRPr/>
          </a:p>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sp>
        <p:nvSpPr>
          <p:cNvPr id="599" name="Google Shape;599;p30"/>
          <p:cNvSpPr txBox="1"/>
          <p:nvPr/>
        </p:nvSpPr>
        <p:spPr>
          <a:xfrm>
            <a:off x="5508104" y="962725"/>
            <a:ext cx="252028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Modifying the DOM</a:t>
            </a:r>
            <a:endParaRPr sz="2800">
              <a:solidFill>
                <a:schemeClr val="lt1"/>
              </a:solidFill>
              <a:latin typeface="Arial"/>
              <a:ea typeface="Arial"/>
              <a:cs typeface="Arial"/>
              <a:sym typeface="Arial"/>
            </a:endParaRPr>
          </a:p>
        </p:txBody>
      </p:sp>
      <p:sp>
        <p:nvSpPr>
          <p:cNvPr id="600" name="Google Shape;600;p30"/>
          <p:cNvSpPr txBox="1"/>
          <p:nvPr/>
        </p:nvSpPr>
        <p:spPr>
          <a:xfrm>
            <a:off x="1835696" y="2492896"/>
            <a:ext cx="25202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Events</a:t>
            </a:r>
            <a:endParaRPr/>
          </a:p>
        </p:txBody>
      </p:sp>
      <p:sp>
        <p:nvSpPr>
          <p:cNvPr id="601" name="Google Shape;601;p30"/>
          <p:cNvSpPr txBox="1"/>
          <p:nvPr/>
        </p:nvSpPr>
        <p:spPr>
          <a:xfrm>
            <a:off x="5580112" y="2492896"/>
            <a:ext cx="25202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accent3"/>
                </a:solidFill>
                <a:latin typeface="Arial"/>
                <a:ea typeface="Arial"/>
                <a:cs typeface="Arial"/>
                <a:sym typeface="Arial"/>
              </a:rPr>
              <a:t>Event Types</a:t>
            </a:r>
            <a:endParaRPr/>
          </a:p>
        </p:txBody>
      </p:sp>
      <p:sp>
        <p:nvSpPr>
          <p:cNvPr id="602" name="Google Shape;602;p30"/>
          <p:cNvSpPr txBox="1"/>
          <p:nvPr/>
        </p:nvSpPr>
        <p:spPr>
          <a:xfrm>
            <a:off x="1907704" y="3933056"/>
            <a:ext cx="25202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Forms</a:t>
            </a:r>
            <a:endParaRPr/>
          </a:p>
        </p:txBody>
      </p:sp>
      <p:sp>
        <p:nvSpPr>
          <p:cNvPr id="603" name="Google Shape;603;p30"/>
          <p:cNvSpPr txBox="1"/>
          <p:nvPr/>
        </p:nvSpPr>
        <p:spPr>
          <a:xfrm>
            <a:off x="5580112" y="3933056"/>
            <a:ext cx="25202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Summary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31"/>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lang="en-US"/>
              <a:t>Event Types</a:t>
            </a:r>
            <a:endParaRPr/>
          </a:p>
        </p:txBody>
      </p:sp>
      <p:sp>
        <p:nvSpPr>
          <p:cNvPr id="609" name="Google Shape;609;p31"/>
          <p:cNvSpPr txBox="1"/>
          <p:nvPr>
            <p:ph idx="1" type="body"/>
          </p:nvPr>
        </p:nvSpPr>
        <p:spPr>
          <a:xfrm>
            <a:off x="628650" y="1449239"/>
            <a:ext cx="7886700" cy="4727724"/>
          </a:xfrm>
          <a:prstGeom prst="rect">
            <a:avLst/>
          </a:prstGeom>
          <a:noFill/>
          <a:ln>
            <a:noFill/>
          </a:ln>
        </p:spPr>
        <p:txBody>
          <a:bodyPr anchorCtr="0" anchor="t" bIns="45700" lIns="91425" spcFirstLastPara="1" rIns="91425" wrap="square" tIns="45700">
            <a:normAutofit/>
          </a:bodyPr>
          <a:lstStyle/>
          <a:p>
            <a:pPr indent="-342900" lvl="0" marL="342900" rtl="0" algn="l">
              <a:lnSpc>
                <a:spcPct val="114000"/>
              </a:lnSpc>
              <a:spcBef>
                <a:spcPts val="0"/>
              </a:spcBef>
              <a:spcAft>
                <a:spcPts val="0"/>
              </a:spcAft>
              <a:buSzPts val="1700"/>
              <a:buFont typeface="Arial"/>
              <a:buChar char="•"/>
            </a:pPr>
            <a:r>
              <a:rPr lang="en-US"/>
              <a:t>click The mouse was clicked on an element</a:t>
            </a:r>
            <a:endParaRPr/>
          </a:p>
          <a:p>
            <a:pPr indent="-342900" lvl="0" marL="342900" rtl="0" algn="l">
              <a:lnSpc>
                <a:spcPct val="114000"/>
              </a:lnSpc>
              <a:spcBef>
                <a:spcPts val="1400"/>
              </a:spcBef>
              <a:spcAft>
                <a:spcPts val="0"/>
              </a:spcAft>
              <a:buSzPts val="1700"/>
              <a:buFont typeface="Arial"/>
              <a:buChar char="•"/>
            </a:pPr>
            <a:r>
              <a:rPr lang="en-US"/>
              <a:t>dblclick The mouse was double clicked on an element</a:t>
            </a:r>
            <a:endParaRPr/>
          </a:p>
          <a:p>
            <a:pPr indent="-342900" lvl="0" marL="342900" rtl="0" algn="l">
              <a:lnSpc>
                <a:spcPct val="114000"/>
              </a:lnSpc>
              <a:spcBef>
                <a:spcPts val="1400"/>
              </a:spcBef>
              <a:spcAft>
                <a:spcPts val="0"/>
              </a:spcAft>
              <a:buSzPts val="1700"/>
              <a:buFont typeface="Arial"/>
              <a:buChar char="•"/>
            </a:pPr>
            <a:r>
              <a:rPr lang="en-US"/>
              <a:t>mousedown The mouse was pressed down over an element</a:t>
            </a:r>
            <a:endParaRPr/>
          </a:p>
          <a:p>
            <a:pPr indent="-342900" lvl="0" marL="342900" rtl="0" algn="l">
              <a:lnSpc>
                <a:spcPct val="114000"/>
              </a:lnSpc>
              <a:spcBef>
                <a:spcPts val="1400"/>
              </a:spcBef>
              <a:spcAft>
                <a:spcPts val="0"/>
              </a:spcAft>
              <a:buSzPts val="1700"/>
              <a:buFont typeface="Arial"/>
              <a:buChar char="•"/>
            </a:pPr>
            <a:r>
              <a:rPr lang="en-US"/>
              <a:t>mouseup The mouse was released over an element</a:t>
            </a:r>
            <a:endParaRPr/>
          </a:p>
          <a:p>
            <a:pPr indent="-342900" lvl="0" marL="342900" rtl="0" algn="l">
              <a:lnSpc>
                <a:spcPct val="114000"/>
              </a:lnSpc>
              <a:spcBef>
                <a:spcPts val="1400"/>
              </a:spcBef>
              <a:spcAft>
                <a:spcPts val="0"/>
              </a:spcAft>
              <a:buSzPts val="1700"/>
              <a:buFont typeface="Arial"/>
              <a:buChar char="•"/>
            </a:pPr>
            <a:r>
              <a:rPr lang="en-US"/>
              <a:t>mouseover The mouse was moved (not clicked) over an element</a:t>
            </a:r>
            <a:endParaRPr/>
          </a:p>
          <a:p>
            <a:pPr indent="-342900" lvl="0" marL="342900" rtl="0" algn="l">
              <a:lnSpc>
                <a:spcPct val="114000"/>
              </a:lnSpc>
              <a:spcBef>
                <a:spcPts val="1400"/>
              </a:spcBef>
              <a:spcAft>
                <a:spcPts val="0"/>
              </a:spcAft>
              <a:buSzPts val="1700"/>
              <a:buFont typeface="Arial"/>
              <a:buChar char="•"/>
            </a:pPr>
            <a:r>
              <a:rPr lang="en-US"/>
              <a:t>mouseout The mouse was moved off of an element</a:t>
            </a:r>
            <a:endParaRPr/>
          </a:p>
          <a:p>
            <a:pPr indent="-342900" lvl="0" marL="342900" rtl="0" algn="l">
              <a:lnSpc>
                <a:spcPct val="114000"/>
              </a:lnSpc>
              <a:spcBef>
                <a:spcPts val="1400"/>
              </a:spcBef>
              <a:spcAft>
                <a:spcPts val="0"/>
              </a:spcAft>
              <a:buSzPts val="1700"/>
              <a:buFont typeface="Arial"/>
              <a:buChar char="•"/>
            </a:pPr>
            <a:r>
              <a:rPr lang="en-US"/>
              <a:t>mousemove The mouse was moved while over an element</a:t>
            </a:r>
            <a:endParaRPr/>
          </a:p>
        </p:txBody>
      </p:sp>
      <p:sp>
        <p:nvSpPr>
          <p:cNvPr id="610" name="Google Shape;610;p31"/>
          <p:cNvSpPr txBox="1"/>
          <p:nvPr>
            <p:ph idx="1" type="body"/>
          </p:nvPr>
        </p:nvSpPr>
        <p:spPr>
          <a:xfrm>
            <a:off x="0" y="838200"/>
            <a:ext cx="6400800" cy="304800"/>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marR="0" rtl="0" algn="l">
              <a:lnSpc>
                <a:spcPct val="90000"/>
              </a:lnSpc>
              <a:spcBef>
                <a:spcPts val="0"/>
              </a:spcBef>
              <a:spcAft>
                <a:spcPts val="0"/>
              </a:spcAft>
              <a:buClr>
                <a:schemeClr val="dk1"/>
              </a:buClr>
              <a:buSzPct val="100000"/>
              <a:buFont typeface="Arial"/>
              <a:buChar char="•"/>
            </a:pPr>
            <a:r>
              <a:rPr lang="en-US" sz="2800">
                <a:solidFill>
                  <a:schemeClr val="dk1"/>
                </a:solidFill>
                <a:latin typeface="Arial"/>
                <a:ea typeface="Arial"/>
                <a:cs typeface="Arial"/>
                <a:sym typeface="Arial"/>
              </a:rPr>
              <a:t>Mouse Events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32"/>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lang="en-US"/>
              <a:t>Event Types</a:t>
            </a:r>
            <a:endParaRPr/>
          </a:p>
        </p:txBody>
      </p:sp>
      <p:sp>
        <p:nvSpPr>
          <p:cNvPr id="616" name="Google Shape;616;p32"/>
          <p:cNvSpPr txBox="1"/>
          <p:nvPr>
            <p:ph idx="1" type="body"/>
          </p:nvPr>
        </p:nvSpPr>
        <p:spPr>
          <a:xfrm>
            <a:off x="628650" y="1449239"/>
            <a:ext cx="7886700" cy="4727724"/>
          </a:xfrm>
          <a:prstGeom prst="rect">
            <a:avLst/>
          </a:prstGeom>
          <a:noFill/>
          <a:ln>
            <a:noFill/>
          </a:ln>
        </p:spPr>
        <p:txBody>
          <a:bodyPr anchorCtr="0" anchor="t" bIns="45700" lIns="91425" spcFirstLastPara="1" rIns="91425" wrap="square" tIns="45700">
            <a:normAutofit/>
          </a:bodyPr>
          <a:lstStyle/>
          <a:p>
            <a:pPr indent="-342900" lvl="0" marL="342900" rtl="0" algn="l">
              <a:lnSpc>
                <a:spcPct val="114000"/>
              </a:lnSpc>
              <a:spcBef>
                <a:spcPts val="0"/>
              </a:spcBef>
              <a:spcAft>
                <a:spcPts val="0"/>
              </a:spcAft>
              <a:buSzPts val="1700"/>
              <a:buFont typeface="Arial"/>
              <a:buChar char="•"/>
            </a:pPr>
            <a:r>
              <a:rPr lang="en-US"/>
              <a:t>keydown The user is pressing a key (this happens first)</a:t>
            </a:r>
            <a:endParaRPr/>
          </a:p>
          <a:p>
            <a:pPr indent="-342900" lvl="0" marL="342900" rtl="0" algn="l">
              <a:lnSpc>
                <a:spcPct val="114000"/>
              </a:lnSpc>
              <a:spcBef>
                <a:spcPts val="1400"/>
              </a:spcBef>
              <a:spcAft>
                <a:spcPts val="0"/>
              </a:spcAft>
              <a:buSzPts val="1700"/>
              <a:buFont typeface="Arial"/>
              <a:buChar char="•"/>
            </a:pPr>
            <a:r>
              <a:rPr lang="en-US"/>
              <a:t>keypress The user presses a key (this happens after keydown)</a:t>
            </a:r>
            <a:endParaRPr/>
          </a:p>
          <a:p>
            <a:pPr indent="-342900" lvl="0" marL="342900" rtl="0" algn="l">
              <a:lnSpc>
                <a:spcPct val="114000"/>
              </a:lnSpc>
              <a:spcBef>
                <a:spcPts val="1400"/>
              </a:spcBef>
              <a:spcAft>
                <a:spcPts val="0"/>
              </a:spcAft>
              <a:buSzPts val="1700"/>
              <a:buFont typeface="Arial"/>
              <a:buChar char="•"/>
            </a:pPr>
            <a:r>
              <a:rPr lang="en-US"/>
              <a:t>keyup The user releases a key that was down (this happens last)</a:t>
            </a:r>
            <a:endParaRPr/>
          </a:p>
        </p:txBody>
      </p:sp>
      <p:sp>
        <p:nvSpPr>
          <p:cNvPr id="617" name="Google Shape;617;p32"/>
          <p:cNvSpPr txBox="1"/>
          <p:nvPr>
            <p:ph idx="1" type="body"/>
          </p:nvPr>
        </p:nvSpPr>
        <p:spPr>
          <a:xfrm>
            <a:off x="0" y="838200"/>
            <a:ext cx="6400800" cy="304800"/>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marR="0" rtl="0" algn="l">
              <a:lnSpc>
                <a:spcPct val="90000"/>
              </a:lnSpc>
              <a:spcBef>
                <a:spcPts val="0"/>
              </a:spcBef>
              <a:spcAft>
                <a:spcPts val="0"/>
              </a:spcAft>
              <a:buClr>
                <a:schemeClr val="dk1"/>
              </a:buClr>
              <a:buSzPct val="100000"/>
              <a:buFont typeface="Arial"/>
              <a:buChar char="•"/>
            </a:pPr>
            <a:r>
              <a:rPr lang="en-US" sz="2800">
                <a:solidFill>
                  <a:schemeClr val="dk1"/>
                </a:solidFill>
                <a:latin typeface="Arial"/>
                <a:ea typeface="Arial"/>
                <a:cs typeface="Arial"/>
                <a:sym typeface="Arial"/>
              </a:rPr>
              <a:t>Keyboard Events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33"/>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lang="en-US"/>
              <a:t>Event Types</a:t>
            </a:r>
            <a:endParaRPr/>
          </a:p>
        </p:txBody>
      </p:sp>
      <p:sp>
        <p:nvSpPr>
          <p:cNvPr id="623" name="Google Shape;623;p33"/>
          <p:cNvSpPr txBox="1"/>
          <p:nvPr>
            <p:ph idx="1" type="body"/>
          </p:nvPr>
        </p:nvSpPr>
        <p:spPr>
          <a:xfrm>
            <a:off x="628650" y="1449239"/>
            <a:ext cx="7886700" cy="4727724"/>
          </a:xfrm>
          <a:prstGeom prst="rect">
            <a:avLst/>
          </a:prstGeom>
          <a:noFill/>
          <a:ln>
            <a:noFill/>
          </a:ln>
        </p:spPr>
        <p:txBody>
          <a:bodyPr anchorCtr="0" anchor="t" bIns="45700" lIns="91425" spcFirstLastPara="1" rIns="91425" wrap="square" tIns="45700">
            <a:normAutofit/>
          </a:bodyPr>
          <a:lstStyle/>
          <a:p>
            <a:pPr indent="-228600" lvl="0" marL="228600" rtl="0" algn="l">
              <a:lnSpc>
                <a:spcPct val="114000"/>
              </a:lnSpc>
              <a:spcBef>
                <a:spcPts val="0"/>
              </a:spcBef>
              <a:spcAft>
                <a:spcPts val="0"/>
              </a:spcAft>
              <a:buClr>
                <a:schemeClr val="dk2"/>
              </a:buClr>
              <a:buSzPts val="1700"/>
              <a:buChar char="•"/>
            </a:pPr>
            <a:r>
              <a:rPr lang="en-US"/>
              <a:t>Touch events are a new category of events that can be triggered by devices with touch screens</a:t>
            </a:r>
            <a:endParaRPr/>
          </a:p>
          <a:p>
            <a:pPr indent="-228600" lvl="0" marL="228600" rtl="0" algn="l">
              <a:lnSpc>
                <a:spcPct val="114000"/>
              </a:lnSpc>
              <a:spcBef>
                <a:spcPts val="1400"/>
              </a:spcBef>
              <a:spcAft>
                <a:spcPts val="0"/>
              </a:spcAft>
              <a:buClr>
                <a:schemeClr val="dk2"/>
              </a:buClr>
              <a:buSzPts val="1700"/>
              <a:buChar char="•"/>
            </a:pPr>
            <a:r>
              <a:rPr lang="en-US"/>
              <a:t>Limited Browser support (2017)</a:t>
            </a:r>
            <a:endParaRPr/>
          </a:p>
          <a:p>
            <a:pPr indent="-228600" lvl="0" marL="228600" rtl="0" algn="l">
              <a:lnSpc>
                <a:spcPct val="114000"/>
              </a:lnSpc>
              <a:spcBef>
                <a:spcPts val="1400"/>
              </a:spcBef>
              <a:spcAft>
                <a:spcPts val="0"/>
              </a:spcAft>
              <a:buClr>
                <a:schemeClr val="dk2"/>
              </a:buClr>
              <a:buSzPts val="1700"/>
              <a:buChar char="•"/>
            </a:pPr>
            <a:r>
              <a:rPr lang="en-US"/>
              <a:t> The different events (e.g., touchstart, touchmove, and touchend) are analogous to some of the mouse events (mousedown, mousemove, and mouseup).</a:t>
            </a:r>
            <a:endParaRPr/>
          </a:p>
        </p:txBody>
      </p:sp>
      <p:sp>
        <p:nvSpPr>
          <p:cNvPr id="624" name="Google Shape;624;p33"/>
          <p:cNvSpPr txBox="1"/>
          <p:nvPr>
            <p:ph idx="1" type="body"/>
          </p:nvPr>
        </p:nvSpPr>
        <p:spPr>
          <a:xfrm>
            <a:off x="0" y="838200"/>
            <a:ext cx="6400800" cy="304800"/>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marR="0" rtl="0" algn="l">
              <a:lnSpc>
                <a:spcPct val="90000"/>
              </a:lnSpc>
              <a:spcBef>
                <a:spcPts val="0"/>
              </a:spcBef>
              <a:spcAft>
                <a:spcPts val="0"/>
              </a:spcAft>
              <a:buClr>
                <a:schemeClr val="dk1"/>
              </a:buClr>
              <a:buSzPct val="100000"/>
              <a:buFont typeface="Arial"/>
              <a:buChar char="•"/>
            </a:pPr>
            <a:r>
              <a:rPr lang="en-US" sz="2800">
                <a:solidFill>
                  <a:schemeClr val="dk1"/>
                </a:solidFill>
                <a:latin typeface="Arial"/>
                <a:ea typeface="Arial"/>
                <a:cs typeface="Arial"/>
                <a:sym typeface="Arial"/>
              </a:rPr>
              <a:t>Touch Events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34"/>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lang="en-US"/>
              <a:t>Event Types</a:t>
            </a:r>
            <a:endParaRPr/>
          </a:p>
        </p:txBody>
      </p:sp>
      <p:sp>
        <p:nvSpPr>
          <p:cNvPr id="630" name="Google Shape;630;p34"/>
          <p:cNvSpPr txBox="1"/>
          <p:nvPr>
            <p:ph idx="1" type="body"/>
          </p:nvPr>
        </p:nvSpPr>
        <p:spPr>
          <a:xfrm>
            <a:off x="628650" y="1449239"/>
            <a:ext cx="7886700" cy="4727724"/>
          </a:xfrm>
          <a:prstGeom prst="rect">
            <a:avLst/>
          </a:prstGeom>
          <a:noFill/>
          <a:ln>
            <a:noFill/>
          </a:ln>
        </p:spPr>
        <p:txBody>
          <a:bodyPr anchorCtr="0" anchor="t" bIns="45700" lIns="91425" spcFirstLastPara="1" rIns="91425" wrap="square" tIns="45700">
            <a:normAutofit/>
          </a:bodyPr>
          <a:lstStyle/>
          <a:p>
            <a:pPr indent="-342900" lvl="0" marL="342900" rtl="0" algn="l">
              <a:lnSpc>
                <a:spcPct val="114000"/>
              </a:lnSpc>
              <a:spcBef>
                <a:spcPts val="0"/>
              </a:spcBef>
              <a:spcAft>
                <a:spcPts val="0"/>
              </a:spcAft>
              <a:buSzPts val="1700"/>
              <a:buFont typeface="Arial"/>
              <a:buChar char="•"/>
            </a:pPr>
            <a:r>
              <a:rPr lang="en-US"/>
              <a:t>Blur </a:t>
            </a:r>
            <a:endParaRPr/>
          </a:p>
          <a:p>
            <a:pPr indent="-342900" lvl="0" marL="342900" rtl="0" algn="l">
              <a:lnSpc>
                <a:spcPct val="114000"/>
              </a:lnSpc>
              <a:spcBef>
                <a:spcPts val="1400"/>
              </a:spcBef>
              <a:spcAft>
                <a:spcPts val="0"/>
              </a:spcAft>
              <a:buSzPts val="1700"/>
              <a:buFont typeface="Arial"/>
              <a:buChar char="•"/>
            </a:pPr>
            <a:r>
              <a:rPr lang="en-US"/>
              <a:t>Change </a:t>
            </a:r>
            <a:endParaRPr/>
          </a:p>
          <a:p>
            <a:pPr indent="-342900" lvl="0" marL="342900" rtl="0" algn="l">
              <a:lnSpc>
                <a:spcPct val="114000"/>
              </a:lnSpc>
              <a:spcBef>
                <a:spcPts val="1400"/>
              </a:spcBef>
              <a:spcAft>
                <a:spcPts val="0"/>
              </a:spcAft>
              <a:buSzPts val="1700"/>
              <a:buFont typeface="Arial"/>
              <a:buChar char="•"/>
            </a:pPr>
            <a:r>
              <a:rPr lang="en-US"/>
              <a:t>Focus </a:t>
            </a:r>
            <a:endParaRPr/>
          </a:p>
          <a:p>
            <a:pPr indent="-342900" lvl="0" marL="342900" rtl="0" algn="l">
              <a:lnSpc>
                <a:spcPct val="114000"/>
              </a:lnSpc>
              <a:spcBef>
                <a:spcPts val="1400"/>
              </a:spcBef>
              <a:spcAft>
                <a:spcPts val="0"/>
              </a:spcAft>
              <a:buSzPts val="1700"/>
              <a:buFont typeface="Arial"/>
              <a:buChar char="•"/>
            </a:pPr>
            <a:r>
              <a:rPr lang="en-US"/>
              <a:t>Reset </a:t>
            </a:r>
            <a:endParaRPr/>
          </a:p>
          <a:p>
            <a:pPr indent="-342900" lvl="0" marL="342900" rtl="0" algn="l">
              <a:lnSpc>
                <a:spcPct val="114000"/>
              </a:lnSpc>
              <a:spcBef>
                <a:spcPts val="1400"/>
              </a:spcBef>
              <a:spcAft>
                <a:spcPts val="0"/>
              </a:spcAft>
              <a:buSzPts val="1700"/>
              <a:buFont typeface="Arial"/>
              <a:buChar char="•"/>
            </a:pPr>
            <a:r>
              <a:rPr lang="en-US"/>
              <a:t>select </a:t>
            </a:r>
            <a:endParaRPr/>
          </a:p>
          <a:p>
            <a:pPr indent="-342900" lvl="0" marL="342900" rtl="0" algn="l">
              <a:lnSpc>
                <a:spcPct val="114000"/>
              </a:lnSpc>
              <a:spcBef>
                <a:spcPts val="1400"/>
              </a:spcBef>
              <a:spcAft>
                <a:spcPts val="0"/>
              </a:spcAft>
              <a:buSzPts val="1700"/>
              <a:buFont typeface="Arial"/>
              <a:buChar char="•"/>
            </a:pPr>
            <a:r>
              <a:rPr lang="en-US"/>
              <a:t>Submit </a:t>
            </a:r>
            <a:endParaRPr/>
          </a:p>
        </p:txBody>
      </p:sp>
      <p:sp>
        <p:nvSpPr>
          <p:cNvPr id="631" name="Google Shape;631;p34"/>
          <p:cNvSpPr txBox="1"/>
          <p:nvPr>
            <p:ph idx="1" type="body"/>
          </p:nvPr>
        </p:nvSpPr>
        <p:spPr>
          <a:xfrm>
            <a:off x="0" y="838200"/>
            <a:ext cx="6400800" cy="304800"/>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marR="0" rtl="0" algn="l">
              <a:lnSpc>
                <a:spcPct val="90000"/>
              </a:lnSpc>
              <a:spcBef>
                <a:spcPts val="0"/>
              </a:spcBef>
              <a:spcAft>
                <a:spcPts val="0"/>
              </a:spcAft>
              <a:buClr>
                <a:schemeClr val="dk1"/>
              </a:buClr>
              <a:buSzPct val="100000"/>
              <a:buFont typeface="Arial"/>
              <a:buChar char="•"/>
            </a:pPr>
            <a:r>
              <a:rPr lang="en-US" sz="2800">
                <a:solidFill>
                  <a:schemeClr val="dk1"/>
                </a:solidFill>
                <a:latin typeface="Arial"/>
                <a:ea typeface="Arial"/>
                <a:cs typeface="Arial"/>
                <a:sym typeface="Arial"/>
              </a:rPr>
              <a:t>Form Events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35"/>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lang="en-US"/>
              <a:t>Event Types</a:t>
            </a:r>
            <a:endParaRPr/>
          </a:p>
        </p:txBody>
      </p:sp>
      <p:sp>
        <p:nvSpPr>
          <p:cNvPr id="637" name="Google Shape;637;p35"/>
          <p:cNvSpPr txBox="1"/>
          <p:nvPr>
            <p:ph idx="1" type="body"/>
          </p:nvPr>
        </p:nvSpPr>
        <p:spPr>
          <a:xfrm>
            <a:off x="628650" y="1449239"/>
            <a:ext cx="7886700" cy="4727724"/>
          </a:xfrm>
          <a:prstGeom prst="rect">
            <a:avLst/>
          </a:prstGeom>
          <a:noFill/>
          <a:ln>
            <a:noFill/>
          </a:ln>
        </p:spPr>
        <p:txBody>
          <a:bodyPr anchorCtr="0" anchor="t" bIns="45700" lIns="91425" spcFirstLastPara="1" rIns="91425" wrap="square" tIns="45700">
            <a:normAutofit/>
          </a:bodyPr>
          <a:lstStyle/>
          <a:p>
            <a:pPr indent="-342900" lvl="0" marL="342900" rtl="0" algn="l">
              <a:lnSpc>
                <a:spcPct val="114000"/>
              </a:lnSpc>
              <a:spcBef>
                <a:spcPts val="0"/>
              </a:spcBef>
              <a:spcAft>
                <a:spcPts val="0"/>
              </a:spcAft>
              <a:buSzPts val="1700"/>
              <a:buFont typeface="Arial"/>
              <a:buChar char="•"/>
            </a:pPr>
            <a:r>
              <a:rPr lang="en-US"/>
              <a:t>abort An object was stopped from loading</a:t>
            </a:r>
            <a:endParaRPr/>
          </a:p>
          <a:p>
            <a:pPr indent="-342900" lvl="0" marL="342900" rtl="0" algn="l">
              <a:lnSpc>
                <a:spcPct val="114000"/>
              </a:lnSpc>
              <a:spcBef>
                <a:spcPts val="1400"/>
              </a:spcBef>
              <a:spcAft>
                <a:spcPts val="0"/>
              </a:spcAft>
              <a:buSzPts val="1700"/>
              <a:buFont typeface="Arial"/>
              <a:buChar char="•"/>
            </a:pPr>
            <a:r>
              <a:rPr lang="en-US"/>
              <a:t>error An object or image did not properly load</a:t>
            </a:r>
            <a:endParaRPr/>
          </a:p>
          <a:p>
            <a:pPr indent="-342900" lvl="0" marL="342900" rtl="0" algn="l">
              <a:lnSpc>
                <a:spcPct val="114000"/>
              </a:lnSpc>
              <a:spcBef>
                <a:spcPts val="1400"/>
              </a:spcBef>
              <a:spcAft>
                <a:spcPts val="0"/>
              </a:spcAft>
              <a:buSzPts val="1700"/>
              <a:buFont typeface="Arial"/>
              <a:buChar char="•"/>
            </a:pPr>
            <a:r>
              <a:rPr lang="en-US"/>
              <a:t>load When a document or object has been loaded</a:t>
            </a:r>
            <a:endParaRPr/>
          </a:p>
          <a:p>
            <a:pPr indent="-342900" lvl="0" marL="342900" rtl="0" algn="l">
              <a:lnSpc>
                <a:spcPct val="114000"/>
              </a:lnSpc>
              <a:spcBef>
                <a:spcPts val="1400"/>
              </a:spcBef>
              <a:spcAft>
                <a:spcPts val="0"/>
              </a:spcAft>
              <a:buSzPts val="1700"/>
              <a:buFont typeface="Arial"/>
              <a:buChar char="•"/>
            </a:pPr>
            <a:r>
              <a:rPr lang="en-US"/>
              <a:t>resize The document view was resized</a:t>
            </a:r>
            <a:endParaRPr/>
          </a:p>
          <a:p>
            <a:pPr indent="-342900" lvl="0" marL="342900" rtl="0" algn="l">
              <a:lnSpc>
                <a:spcPct val="114000"/>
              </a:lnSpc>
              <a:spcBef>
                <a:spcPts val="1400"/>
              </a:spcBef>
              <a:spcAft>
                <a:spcPts val="0"/>
              </a:spcAft>
              <a:buSzPts val="1700"/>
              <a:buFont typeface="Arial"/>
              <a:buChar char="•"/>
            </a:pPr>
            <a:r>
              <a:rPr lang="en-US"/>
              <a:t>scroll The document view was scrolled</a:t>
            </a:r>
            <a:endParaRPr/>
          </a:p>
          <a:p>
            <a:pPr indent="-342900" lvl="0" marL="342900" rtl="0" algn="l">
              <a:lnSpc>
                <a:spcPct val="114000"/>
              </a:lnSpc>
              <a:spcBef>
                <a:spcPts val="1400"/>
              </a:spcBef>
              <a:spcAft>
                <a:spcPts val="0"/>
              </a:spcAft>
              <a:buSzPts val="1700"/>
              <a:buFont typeface="Arial"/>
              <a:buChar char="•"/>
            </a:pPr>
            <a:r>
              <a:rPr lang="en-US"/>
              <a:t>unload The document has unloaded</a:t>
            </a:r>
            <a:endParaRPr/>
          </a:p>
        </p:txBody>
      </p:sp>
      <p:sp>
        <p:nvSpPr>
          <p:cNvPr id="638" name="Google Shape;638;p35"/>
          <p:cNvSpPr txBox="1"/>
          <p:nvPr>
            <p:ph idx="1" type="body"/>
          </p:nvPr>
        </p:nvSpPr>
        <p:spPr>
          <a:xfrm>
            <a:off x="0" y="838200"/>
            <a:ext cx="6400800" cy="304800"/>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marR="0" rtl="0" algn="l">
              <a:lnSpc>
                <a:spcPct val="90000"/>
              </a:lnSpc>
              <a:spcBef>
                <a:spcPts val="0"/>
              </a:spcBef>
              <a:spcAft>
                <a:spcPts val="0"/>
              </a:spcAft>
              <a:buClr>
                <a:schemeClr val="dk1"/>
              </a:buClr>
              <a:buSzPct val="100000"/>
              <a:buFont typeface="Arial"/>
              <a:buChar char="•"/>
            </a:pPr>
            <a:r>
              <a:rPr lang="en-US" sz="2800">
                <a:solidFill>
                  <a:schemeClr val="dk1"/>
                </a:solidFill>
                <a:latin typeface="Arial"/>
                <a:ea typeface="Arial"/>
                <a:cs typeface="Arial"/>
                <a:sym typeface="Arial"/>
              </a:rPr>
              <a:t>Frame Events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36"/>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3"/>
              </a:buClr>
              <a:buSzPts val="4400"/>
              <a:buFont typeface="Arial"/>
              <a:buNone/>
            </a:pPr>
            <a:r>
              <a:rPr lang="en-US">
                <a:solidFill>
                  <a:schemeClr val="accent3"/>
                </a:solidFill>
              </a:rPr>
              <a:t>Chapter 9</a:t>
            </a:r>
            <a:endParaRPr/>
          </a:p>
        </p:txBody>
      </p:sp>
      <p:sp>
        <p:nvSpPr>
          <p:cNvPr id="644" name="Google Shape;644;p36"/>
          <p:cNvSpPr/>
          <p:nvPr/>
        </p:nvSpPr>
        <p:spPr>
          <a:xfrm>
            <a:off x="914400" y="91440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5" name="Google Shape;645;p36"/>
          <p:cNvSpPr/>
          <p:nvPr/>
        </p:nvSpPr>
        <p:spPr>
          <a:xfrm>
            <a:off x="4648200" y="91440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6" name="Google Shape;646;p36"/>
          <p:cNvSpPr/>
          <p:nvPr/>
        </p:nvSpPr>
        <p:spPr>
          <a:xfrm>
            <a:off x="914400" y="234888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7" name="Google Shape;647;p36"/>
          <p:cNvSpPr/>
          <p:nvPr/>
        </p:nvSpPr>
        <p:spPr>
          <a:xfrm>
            <a:off x="4648200" y="234888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8" name="Google Shape;648;p36"/>
          <p:cNvSpPr/>
          <p:nvPr/>
        </p:nvSpPr>
        <p:spPr>
          <a:xfrm>
            <a:off x="914400" y="378904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9" name="Google Shape;649;p36"/>
          <p:cNvSpPr/>
          <p:nvPr/>
        </p:nvSpPr>
        <p:spPr>
          <a:xfrm>
            <a:off x="4648200" y="378904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50" name="Google Shape;650;p36"/>
          <p:cNvSpPr txBox="1"/>
          <p:nvPr/>
        </p:nvSpPr>
        <p:spPr>
          <a:xfrm>
            <a:off x="914400" y="9144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1</a:t>
            </a:r>
            <a:endParaRPr/>
          </a:p>
        </p:txBody>
      </p:sp>
      <p:sp>
        <p:nvSpPr>
          <p:cNvPr id="651" name="Google Shape;651;p36"/>
          <p:cNvSpPr txBox="1"/>
          <p:nvPr/>
        </p:nvSpPr>
        <p:spPr>
          <a:xfrm>
            <a:off x="4648200" y="9144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2</a:t>
            </a:r>
            <a:endParaRPr/>
          </a:p>
        </p:txBody>
      </p:sp>
      <p:sp>
        <p:nvSpPr>
          <p:cNvPr id="652" name="Google Shape;652;p36"/>
          <p:cNvSpPr txBox="1"/>
          <p:nvPr/>
        </p:nvSpPr>
        <p:spPr>
          <a:xfrm>
            <a:off x="914400" y="2381071"/>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3</a:t>
            </a:r>
            <a:endParaRPr/>
          </a:p>
        </p:txBody>
      </p:sp>
      <p:sp>
        <p:nvSpPr>
          <p:cNvPr id="653" name="Google Shape;653;p36"/>
          <p:cNvSpPr txBox="1"/>
          <p:nvPr/>
        </p:nvSpPr>
        <p:spPr>
          <a:xfrm>
            <a:off x="4648200" y="2381071"/>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4</a:t>
            </a:r>
            <a:endParaRPr/>
          </a:p>
        </p:txBody>
      </p:sp>
      <p:sp>
        <p:nvSpPr>
          <p:cNvPr id="654" name="Google Shape;654;p36"/>
          <p:cNvSpPr txBox="1"/>
          <p:nvPr/>
        </p:nvSpPr>
        <p:spPr>
          <a:xfrm>
            <a:off x="914400" y="38100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accent3"/>
                </a:solidFill>
                <a:latin typeface="Rockwell"/>
                <a:ea typeface="Rockwell"/>
                <a:cs typeface="Rockwell"/>
                <a:sym typeface="Rockwell"/>
              </a:rPr>
              <a:t>5</a:t>
            </a:r>
            <a:endParaRPr/>
          </a:p>
        </p:txBody>
      </p:sp>
      <p:sp>
        <p:nvSpPr>
          <p:cNvPr id="655" name="Google Shape;655;p36"/>
          <p:cNvSpPr txBox="1"/>
          <p:nvPr/>
        </p:nvSpPr>
        <p:spPr>
          <a:xfrm>
            <a:off x="4648200" y="38100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6</a:t>
            </a:r>
            <a:endParaRPr/>
          </a:p>
        </p:txBody>
      </p:sp>
      <p:sp>
        <p:nvSpPr>
          <p:cNvPr id="656" name="Google Shape;656;p36"/>
          <p:cNvSpPr txBox="1"/>
          <p:nvPr/>
        </p:nvSpPr>
        <p:spPr>
          <a:xfrm>
            <a:off x="1763688" y="836712"/>
            <a:ext cx="252028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The Document Object Model (DOM) </a:t>
            </a:r>
            <a:endParaRPr/>
          </a:p>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sp>
        <p:nvSpPr>
          <p:cNvPr id="657" name="Google Shape;657;p36"/>
          <p:cNvSpPr txBox="1"/>
          <p:nvPr/>
        </p:nvSpPr>
        <p:spPr>
          <a:xfrm>
            <a:off x="5508104" y="962725"/>
            <a:ext cx="252028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Modifying the DOM</a:t>
            </a:r>
            <a:endParaRPr sz="2800">
              <a:solidFill>
                <a:schemeClr val="lt1"/>
              </a:solidFill>
              <a:latin typeface="Arial"/>
              <a:ea typeface="Arial"/>
              <a:cs typeface="Arial"/>
              <a:sym typeface="Arial"/>
            </a:endParaRPr>
          </a:p>
        </p:txBody>
      </p:sp>
      <p:sp>
        <p:nvSpPr>
          <p:cNvPr id="658" name="Google Shape;658;p36"/>
          <p:cNvSpPr txBox="1"/>
          <p:nvPr/>
        </p:nvSpPr>
        <p:spPr>
          <a:xfrm>
            <a:off x="1835696" y="2492896"/>
            <a:ext cx="25202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Events</a:t>
            </a:r>
            <a:endParaRPr/>
          </a:p>
        </p:txBody>
      </p:sp>
      <p:sp>
        <p:nvSpPr>
          <p:cNvPr id="659" name="Google Shape;659;p36"/>
          <p:cNvSpPr txBox="1"/>
          <p:nvPr/>
        </p:nvSpPr>
        <p:spPr>
          <a:xfrm>
            <a:off x="5580112" y="2492896"/>
            <a:ext cx="25202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Event Types</a:t>
            </a:r>
            <a:endParaRPr/>
          </a:p>
        </p:txBody>
      </p:sp>
      <p:sp>
        <p:nvSpPr>
          <p:cNvPr id="660" name="Google Shape;660;p36"/>
          <p:cNvSpPr txBox="1"/>
          <p:nvPr/>
        </p:nvSpPr>
        <p:spPr>
          <a:xfrm>
            <a:off x="1907704" y="3933056"/>
            <a:ext cx="25202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accent3"/>
                </a:solidFill>
                <a:latin typeface="Arial"/>
                <a:ea typeface="Arial"/>
                <a:cs typeface="Arial"/>
                <a:sym typeface="Arial"/>
              </a:rPr>
              <a:t>Forms</a:t>
            </a:r>
            <a:endParaRPr/>
          </a:p>
        </p:txBody>
      </p:sp>
      <p:sp>
        <p:nvSpPr>
          <p:cNvPr id="661" name="Google Shape;661;p36"/>
          <p:cNvSpPr txBox="1"/>
          <p:nvPr/>
        </p:nvSpPr>
        <p:spPr>
          <a:xfrm>
            <a:off x="5580112" y="3933056"/>
            <a:ext cx="25202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Summary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37"/>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lang="en-US"/>
              <a:t>Forms</a:t>
            </a:r>
            <a:endParaRPr/>
          </a:p>
        </p:txBody>
      </p:sp>
      <p:pic>
        <p:nvPicPr>
          <p:cNvPr descr="4812609015.eps" id="667" name="Google Shape;667;p37"/>
          <p:cNvPicPr preferRelativeResize="0"/>
          <p:nvPr>
            <p:ph idx="1" type="body"/>
          </p:nvPr>
        </p:nvPicPr>
        <p:blipFill rotWithShape="1">
          <a:blip r:embed="rId3">
            <a:alphaModFix/>
          </a:blip>
          <a:srcRect b="0" l="0" r="0" t="0"/>
          <a:stretch/>
        </p:blipFill>
        <p:spPr>
          <a:xfrm>
            <a:off x="620973" y="1312642"/>
            <a:ext cx="6400800" cy="5361141"/>
          </a:xfrm>
          <a:prstGeom prst="rect">
            <a:avLst/>
          </a:prstGeom>
          <a:noFill/>
          <a:ln>
            <a:noFill/>
          </a:ln>
        </p:spPr>
      </p:pic>
      <p:sp>
        <p:nvSpPr>
          <p:cNvPr id="668" name="Google Shape;668;p37"/>
          <p:cNvSpPr txBox="1"/>
          <p:nvPr>
            <p:ph idx="1" type="body"/>
          </p:nvPr>
        </p:nvSpPr>
        <p:spPr>
          <a:xfrm>
            <a:off x="0" y="838200"/>
            <a:ext cx="6400800" cy="304800"/>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marR="0" rtl="0" algn="l">
              <a:lnSpc>
                <a:spcPct val="90000"/>
              </a:lnSpc>
              <a:spcBef>
                <a:spcPts val="0"/>
              </a:spcBef>
              <a:spcAft>
                <a:spcPts val="0"/>
              </a:spcAft>
              <a:buClr>
                <a:schemeClr val="dk1"/>
              </a:buClr>
              <a:buSzPct val="100000"/>
              <a:buFont typeface="Arial"/>
              <a:buChar char="•"/>
            </a:pPr>
            <a:r>
              <a:rPr lang="en-US" sz="2800">
                <a:solidFill>
                  <a:schemeClr val="dk1"/>
                </a:solidFill>
                <a:latin typeface="Arial"/>
                <a:ea typeface="Arial"/>
                <a:cs typeface="Arial"/>
                <a:sym typeface="Arial"/>
              </a:rPr>
              <a:t> Responding to Form Movement Events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38"/>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lang="en-US"/>
              <a:t>Forms</a:t>
            </a:r>
            <a:endParaRPr/>
          </a:p>
        </p:txBody>
      </p:sp>
      <p:pic>
        <p:nvPicPr>
          <p:cNvPr descr="4812609016.eps" id="674" name="Google Shape;674;p38"/>
          <p:cNvPicPr preferRelativeResize="0"/>
          <p:nvPr>
            <p:ph idx="1" type="body"/>
          </p:nvPr>
        </p:nvPicPr>
        <p:blipFill rotWithShape="1">
          <a:blip r:embed="rId3">
            <a:alphaModFix/>
          </a:blip>
          <a:srcRect b="0" l="0" r="0" t="0"/>
          <a:stretch/>
        </p:blipFill>
        <p:spPr>
          <a:xfrm>
            <a:off x="1403648" y="682232"/>
            <a:ext cx="5302202" cy="5847663"/>
          </a:xfrm>
          <a:prstGeom prst="rect">
            <a:avLst/>
          </a:prstGeom>
          <a:noFill/>
          <a:ln>
            <a:noFill/>
          </a:ln>
        </p:spPr>
      </p:pic>
      <p:sp>
        <p:nvSpPr>
          <p:cNvPr id="675" name="Google Shape;675;p38"/>
          <p:cNvSpPr txBox="1"/>
          <p:nvPr>
            <p:ph idx="1" type="body"/>
          </p:nvPr>
        </p:nvSpPr>
        <p:spPr>
          <a:xfrm>
            <a:off x="0" y="838200"/>
            <a:ext cx="6400800" cy="3048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1500"/>
              <a:buFont typeface="Arial"/>
              <a:buChar char="•"/>
            </a:pPr>
            <a:r>
              <a:rPr lang="en-US" sz="1500">
                <a:solidFill>
                  <a:schemeClr val="dk1"/>
                </a:solidFill>
                <a:latin typeface="Rockwell"/>
                <a:ea typeface="Rockwell"/>
                <a:cs typeface="Rockwell"/>
                <a:sym typeface="Rockwell"/>
              </a:rPr>
              <a:t> Responding to Form Changes Events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39"/>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lang="en-US"/>
              <a:t>Forms</a:t>
            </a:r>
            <a:endParaRPr/>
          </a:p>
        </p:txBody>
      </p:sp>
      <p:sp>
        <p:nvSpPr>
          <p:cNvPr id="681" name="Google Shape;681;p39"/>
          <p:cNvSpPr txBox="1"/>
          <p:nvPr>
            <p:ph idx="1" type="body"/>
          </p:nvPr>
        </p:nvSpPr>
        <p:spPr>
          <a:xfrm>
            <a:off x="628650" y="1449239"/>
            <a:ext cx="7886700" cy="4727724"/>
          </a:xfrm>
          <a:prstGeom prst="rect">
            <a:avLst/>
          </a:prstGeom>
          <a:noFill/>
          <a:ln>
            <a:noFill/>
          </a:ln>
        </p:spPr>
        <p:txBody>
          <a:bodyPr anchorCtr="0" anchor="t" bIns="45700" lIns="91425" spcFirstLastPara="1" rIns="91425" wrap="square" tIns="45700">
            <a:normAutofit/>
          </a:bodyPr>
          <a:lstStyle/>
          <a:p>
            <a:pPr indent="-342900" lvl="0" marL="342900" rtl="0" algn="l">
              <a:lnSpc>
                <a:spcPct val="114000"/>
              </a:lnSpc>
              <a:spcBef>
                <a:spcPts val="0"/>
              </a:spcBef>
              <a:spcAft>
                <a:spcPts val="0"/>
              </a:spcAft>
              <a:buSzPts val="1700"/>
              <a:buFont typeface="Arial"/>
              <a:buChar char="•"/>
            </a:pPr>
            <a:r>
              <a:rPr lang="en-US"/>
              <a:t>Field Validation</a:t>
            </a:r>
            <a:endParaRPr/>
          </a:p>
          <a:p>
            <a:pPr indent="-342900" lvl="0" marL="342900" rtl="0" algn="l">
              <a:lnSpc>
                <a:spcPct val="114000"/>
              </a:lnSpc>
              <a:spcBef>
                <a:spcPts val="1400"/>
              </a:spcBef>
              <a:spcAft>
                <a:spcPts val="0"/>
              </a:spcAft>
              <a:buSzPts val="1700"/>
              <a:buFont typeface="Arial"/>
              <a:buChar char="•"/>
            </a:pPr>
            <a:r>
              <a:rPr lang="en-US"/>
              <a:t>Number Validation</a:t>
            </a:r>
            <a:endParaRPr/>
          </a:p>
          <a:p>
            <a:pPr indent="-342900" lvl="0" marL="342900" rtl="0" algn="l">
              <a:lnSpc>
                <a:spcPct val="114000"/>
              </a:lnSpc>
              <a:spcBef>
                <a:spcPts val="1400"/>
              </a:spcBef>
              <a:spcAft>
                <a:spcPts val="0"/>
              </a:spcAft>
              <a:buSzPts val="1700"/>
              <a:buFont typeface="Arial"/>
              <a:buChar char="•"/>
            </a:pPr>
            <a:r>
              <a:rPr lang="en-US"/>
              <a:t>Other (non JavaScript) Form validation reminder</a:t>
            </a:r>
            <a:endParaRPr/>
          </a:p>
        </p:txBody>
      </p:sp>
      <p:sp>
        <p:nvSpPr>
          <p:cNvPr id="682" name="Google Shape;682;p39"/>
          <p:cNvSpPr txBox="1"/>
          <p:nvPr>
            <p:ph idx="1" type="body"/>
          </p:nvPr>
        </p:nvSpPr>
        <p:spPr>
          <a:xfrm>
            <a:off x="0" y="838200"/>
            <a:ext cx="6400800" cy="3048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1500"/>
              <a:buFont typeface="Arial"/>
              <a:buChar char="•"/>
            </a:pPr>
            <a:r>
              <a:rPr lang="en-US" sz="1500">
                <a:solidFill>
                  <a:schemeClr val="dk1"/>
                </a:solidFill>
                <a:latin typeface="Rockwell"/>
                <a:ea typeface="Rockwell"/>
                <a:cs typeface="Rockwell"/>
                <a:sym typeface="Rockwell"/>
              </a:rPr>
              <a:t> Validating a Submitted Form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Rockwell"/>
              <a:buNone/>
            </a:pPr>
            <a:r>
              <a:rPr lang="en-US" sz="3200">
                <a:solidFill>
                  <a:schemeClr val="dk1"/>
                </a:solidFill>
                <a:latin typeface="Rockwell"/>
                <a:ea typeface="Rockwell"/>
                <a:cs typeface="Rockwell"/>
                <a:sym typeface="Rockwell"/>
              </a:rPr>
              <a:t>The Document Object Model (DOM)</a:t>
            </a:r>
            <a:endParaRPr/>
          </a:p>
        </p:txBody>
      </p:sp>
      <p:pic>
        <p:nvPicPr>
          <p:cNvPr descr="4812609001.eps" id="373" name="Google Shape;373;p4"/>
          <p:cNvPicPr preferRelativeResize="0"/>
          <p:nvPr>
            <p:ph idx="1" type="body"/>
          </p:nvPr>
        </p:nvPicPr>
        <p:blipFill rotWithShape="1">
          <a:blip r:embed="rId3">
            <a:alphaModFix/>
          </a:blip>
          <a:srcRect b="0" l="0" r="0" t="0"/>
          <a:stretch/>
        </p:blipFill>
        <p:spPr>
          <a:xfrm>
            <a:off x="251520" y="1340768"/>
            <a:ext cx="8671620" cy="4679032"/>
          </a:xfrm>
          <a:prstGeom prst="rect">
            <a:avLst/>
          </a:prstGeom>
          <a:noFill/>
          <a:ln>
            <a:noFill/>
          </a:ln>
        </p:spPr>
      </p:pic>
      <p:sp>
        <p:nvSpPr>
          <p:cNvPr id="374" name="Google Shape;374;p4"/>
          <p:cNvSpPr txBox="1"/>
          <p:nvPr>
            <p:ph idx="1" type="body"/>
          </p:nvPr>
        </p:nvSpPr>
        <p:spPr>
          <a:xfrm>
            <a:off x="0" y="838200"/>
            <a:ext cx="6400800" cy="304800"/>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marR="0" rtl="0" algn="l">
              <a:lnSpc>
                <a:spcPct val="90000"/>
              </a:lnSpc>
              <a:spcBef>
                <a:spcPts val="0"/>
              </a:spcBef>
              <a:spcAft>
                <a:spcPts val="0"/>
              </a:spcAft>
              <a:buClr>
                <a:schemeClr val="dk1"/>
              </a:buClr>
              <a:buSzPct val="100000"/>
              <a:buFont typeface="Arial"/>
              <a:buChar char="•"/>
            </a:pPr>
            <a:r>
              <a:rPr lang="en-US" sz="2800">
                <a:solidFill>
                  <a:schemeClr val="dk1"/>
                </a:solidFill>
                <a:latin typeface="Arial"/>
                <a:ea typeface="Arial"/>
                <a:cs typeface="Arial"/>
                <a:sym typeface="Arial"/>
              </a:rPr>
              <a:t>Overview</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40"/>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lang="en-US"/>
              <a:t>Forms</a:t>
            </a:r>
            <a:endParaRPr/>
          </a:p>
        </p:txBody>
      </p:sp>
      <p:sp>
        <p:nvSpPr>
          <p:cNvPr id="688" name="Google Shape;688;p40"/>
          <p:cNvSpPr txBox="1"/>
          <p:nvPr>
            <p:ph idx="1" type="body"/>
          </p:nvPr>
        </p:nvSpPr>
        <p:spPr>
          <a:xfrm>
            <a:off x="628650" y="1449239"/>
            <a:ext cx="7886700" cy="4727724"/>
          </a:xfrm>
          <a:prstGeom prst="rect">
            <a:avLst/>
          </a:prstGeom>
          <a:noFill/>
          <a:ln>
            <a:noFill/>
          </a:ln>
        </p:spPr>
        <p:txBody>
          <a:bodyPr anchorCtr="0" anchor="t" bIns="45700" lIns="91425" spcFirstLastPara="1" rIns="91425" wrap="square" tIns="45700">
            <a:normAutofit/>
          </a:bodyPr>
          <a:lstStyle/>
          <a:p>
            <a:pPr indent="-228600" lvl="0" marL="228600" rtl="0" algn="l">
              <a:lnSpc>
                <a:spcPct val="114000"/>
              </a:lnSpc>
              <a:spcBef>
                <a:spcPts val="0"/>
              </a:spcBef>
              <a:spcAft>
                <a:spcPts val="0"/>
              </a:spcAft>
              <a:buClr>
                <a:schemeClr val="dk2"/>
              </a:buClr>
              <a:buSzPts val="1700"/>
              <a:buChar char="•"/>
            </a:pPr>
            <a:r>
              <a:rPr lang="en-US"/>
              <a:t>var formExample = document.getElementById("loginForm");</a:t>
            </a:r>
            <a:endParaRPr/>
          </a:p>
          <a:p>
            <a:pPr indent="-228600" lvl="0" marL="228600" rtl="0" algn="l">
              <a:lnSpc>
                <a:spcPct val="114000"/>
              </a:lnSpc>
              <a:spcBef>
                <a:spcPts val="1400"/>
              </a:spcBef>
              <a:spcAft>
                <a:spcPts val="0"/>
              </a:spcAft>
              <a:buClr>
                <a:schemeClr val="dk2"/>
              </a:buClr>
              <a:buSzPts val="1700"/>
              <a:buChar char="•"/>
            </a:pPr>
            <a:r>
              <a:rPr lang="en-US"/>
              <a:t>formExample.</a:t>
            </a:r>
            <a:r>
              <a:rPr b="1" lang="en-US">
                <a:solidFill>
                  <a:srgbClr val="A82233"/>
                </a:solidFill>
              </a:rPr>
              <a:t>submit();</a:t>
            </a:r>
            <a:endParaRPr/>
          </a:p>
        </p:txBody>
      </p:sp>
      <p:sp>
        <p:nvSpPr>
          <p:cNvPr id="689" name="Google Shape;689;p40"/>
          <p:cNvSpPr txBox="1"/>
          <p:nvPr>
            <p:ph idx="1" type="body"/>
          </p:nvPr>
        </p:nvSpPr>
        <p:spPr>
          <a:xfrm>
            <a:off x="0" y="838200"/>
            <a:ext cx="6400800" cy="3048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1500"/>
              <a:buFont typeface="Arial"/>
              <a:buChar char="•"/>
            </a:pPr>
            <a:r>
              <a:rPr lang="en-US" sz="1500">
                <a:solidFill>
                  <a:schemeClr val="dk1"/>
                </a:solidFill>
                <a:latin typeface="Rockwell"/>
                <a:ea typeface="Rockwell"/>
                <a:cs typeface="Rockwell"/>
                <a:sym typeface="Rockwell"/>
              </a:rPr>
              <a:t> Submitting Forms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41"/>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lang="en-US"/>
              <a:t>AJAX</a:t>
            </a:r>
            <a:endParaRPr/>
          </a:p>
        </p:txBody>
      </p:sp>
      <p:pic>
        <p:nvPicPr>
          <p:cNvPr descr="4812609018.eps" id="695" name="Google Shape;695;p41"/>
          <p:cNvPicPr preferRelativeResize="0"/>
          <p:nvPr>
            <p:ph idx="1" type="body"/>
          </p:nvPr>
        </p:nvPicPr>
        <p:blipFill rotWithShape="1">
          <a:blip r:embed="rId3">
            <a:alphaModFix/>
          </a:blip>
          <a:srcRect b="0" l="0" r="0" t="0"/>
          <a:stretch/>
        </p:blipFill>
        <p:spPr>
          <a:xfrm>
            <a:off x="1252412" y="1268759"/>
            <a:ext cx="6271916" cy="5073037"/>
          </a:xfrm>
          <a:prstGeom prst="rect">
            <a:avLst/>
          </a:prstGeom>
          <a:noFill/>
          <a:ln>
            <a:noFill/>
          </a:ln>
        </p:spPr>
      </p:pic>
      <p:sp>
        <p:nvSpPr>
          <p:cNvPr id="696" name="Google Shape;696;p41"/>
          <p:cNvSpPr txBox="1"/>
          <p:nvPr>
            <p:ph idx="1" type="body"/>
          </p:nvPr>
        </p:nvSpPr>
        <p:spPr>
          <a:xfrm>
            <a:off x="0" y="838200"/>
            <a:ext cx="6400800" cy="304800"/>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marR="0" rtl="0" algn="l">
              <a:lnSpc>
                <a:spcPct val="90000"/>
              </a:lnSpc>
              <a:spcBef>
                <a:spcPts val="0"/>
              </a:spcBef>
              <a:spcAft>
                <a:spcPts val="0"/>
              </a:spcAft>
              <a:buClr>
                <a:schemeClr val="dk1"/>
              </a:buClr>
              <a:buSzPct val="100000"/>
              <a:buFont typeface="Arial"/>
              <a:buChar char="•"/>
            </a:pPr>
            <a:r>
              <a:rPr lang="en-US" sz="2800">
                <a:solidFill>
                  <a:schemeClr val="dk1"/>
                </a:solidFill>
                <a:latin typeface="Arial"/>
                <a:ea typeface="Arial"/>
                <a:cs typeface="Arial"/>
                <a:sym typeface="Arial"/>
              </a:rPr>
              <a:t>First the Normal Request Response Loop</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42"/>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lang="en-US"/>
              <a:t>AJAX</a:t>
            </a:r>
            <a:endParaRPr/>
          </a:p>
        </p:txBody>
      </p:sp>
      <p:pic>
        <p:nvPicPr>
          <p:cNvPr descr="4812609019.eps" id="702" name="Google Shape;702;p42"/>
          <p:cNvPicPr preferRelativeResize="0"/>
          <p:nvPr>
            <p:ph idx="1" type="body"/>
          </p:nvPr>
        </p:nvPicPr>
        <p:blipFill rotWithShape="1">
          <a:blip r:embed="rId3">
            <a:alphaModFix/>
          </a:blip>
          <a:srcRect b="0" l="0" r="0" t="0"/>
          <a:stretch/>
        </p:blipFill>
        <p:spPr>
          <a:xfrm>
            <a:off x="1688720" y="775284"/>
            <a:ext cx="5340729" cy="5732196"/>
          </a:xfrm>
          <a:prstGeom prst="rect">
            <a:avLst/>
          </a:prstGeom>
          <a:noFill/>
          <a:ln>
            <a:noFill/>
          </a:ln>
        </p:spPr>
      </p:pic>
      <p:sp>
        <p:nvSpPr>
          <p:cNvPr id="703" name="Google Shape;703;p42"/>
          <p:cNvSpPr txBox="1"/>
          <p:nvPr>
            <p:ph idx="1" type="body"/>
          </p:nvPr>
        </p:nvSpPr>
        <p:spPr>
          <a:xfrm>
            <a:off x="0" y="838200"/>
            <a:ext cx="6400800" cy="304800"/>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marR="0" rtl="0" algn="l">
              <a:lnSpc>
                <a:spcPct val="90000"/>
              </a:lnSpc>
              <a:spcBef>
                <a:spcPts val="0"/>
              </a:spcBef>
              <a:spcAft>
                <a:spcPts val="0"/>
              </a:spcAft>
              <a:buClr>
                <a:schemeClr val="dk1"/>
              </a:buClr>
              <a:buSzPct val="100000"/>
              <a:buFont typeface="Arial"/>
              <a:buChar char="•"/>
            </a:pPr>
            <a:r>
              <a:rPr lang="en-US" sz="2800">
                <a:solidFill>
                  <a:schemeClr val="dk1"/>
                </a:solidFill>
                <a:latin typeface="Arial"/>
                <a:ea typeface="Arial"/>
                <a:cs typeface="Arial"/>
                <a:sym typeface="Arial"/>
              </a:rPr>
              <a:t>The problem</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43"/>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lang="en-US"/>
              <a:t>AJAX</a:t>
            </a:r>
            <a:endParaRPr/>
          </a:p>
        </p:txBody>
      </p:sp>
      <p:pic>
        <p:nvPicPr>
          <p:cNvPr descr="4812609020.eps" id="709" name="Google Shape;709;p43"/>
          <p:cNvPicPr preferRelativeResize="0"/>
          <p:nvPr>
            <p:ph idx="1" type="body"/>
          </p:nvPr>
        </p:nvPicPr>
        <p:blipFill rotWithShape="1">
          <a:blip r:embed="rId3">
            <a:alphaModFix/>
          </a:blip>
          <a:srcRect b="0" l="0" r="0" t="0"/>
          <a:stretch/>
        </p:blipFill>
        <p:spPr>
          <a:xfrm>
            <a:off x="2051720" y="476672"/>
            <a:ext cx="5586772" cy="6127746"/>
          </a:xfrm>
          <a:prstGeom prst="rect">
            <a:avLst/>
          </a:prstGeom>
          <a:noFill/>
          <a:ln>
            <a:noFill/>
          </a:ln>
        </p:spPr>
      </p:pic>
      <p:sp>
        <p:nvSpPr>
          <p:cNvPr id="710" name="Google Shape;710;p43"/>
          <p:cNvSpPr txBox="1"/>
          <p:nvPr>
            <p:ph idx="1" type="body"/>
          </p:nvPr>
        </p:nvSpPr>
        <p:spPr>
          <a:xfrm>
            <a:off x="0" y="838200"/>
            <a:ext cx="6400800" cy="304800"/>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marR="0" rtl="0" algn="l">
              <a:lnSpc>
                <a:spcPct val="90000"/>
              </a:lnSpc>
              <a:spcBef>
                <a:spcPts val="0"/>
              </a:spcBef>
              <a:spcAft>
                <a:spcPts val="0"/>
              </a:spcAft>
              <a:buClr>
                <a:schemeClr val="dk1"/>
              </a:buClr>
              <a:buSzPct val="100000"/>
              <a:buFont typeface="Arial"/>
              <a:buChar char="•"/>
            </a:pPr>
            <a:r>
              <a:rPr lang="en-US" sz="2800">
                <a:solidFill>
                  <a:schemeClr val="dk1"/>
                </a:solidFill>
                <a:latin typeface="Arial"/>
                <a:ea typeface="Arial"/>
                <a:cs typeface="Arial"/>
                <a:sym typeface="Arial"/>
              </a:rPr>
              <a:t>The solution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44"/>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3"/>
              </a:buClr>
              <a:buSzPts val="4400"/>
              <a:buFont typeface="Arial"/>
              <a:buNone/>
            </a:pPr>
            <a:r>
              <a:rPr lang="en-US">
                <a:solidFill>
                  <a:schemeClr val="accent3"/>
                </a:solidFill>
              </a:rPr>
              <a:t>Chapter 9</a:t>
            </a:r>
            <a:endParaRPr/>
          </a:p>
        </p:txBody>
      </p:sp>
      <p:sp>
        <p:nvSpPr>
          <p:cNvPr id="716" name="Google Shape;716;p44"/>
          <p:cNvSpPr/>
          <p:nvPr/>
        </p:nvSpPr>
        <p:spPr>
          <a:xfrm>
            <a:off x="914400" y="91440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17" name="Google Shape;717;p44"/>
          <p:cNvSpPr/>
          <p:nvPr/>
        </p:nvSpPr>
        <p:spPr>
          <a:xfrm>
            <a:off x="4648200" y="91440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18" name="Google Shape;718;p44"/>
          <p:cNvSpPr/>
          <p:nvPr/>
        </p:nvSpPr>
        <p:spPr>
          <a:xfrm>
            <a:off x="914400" y="234888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19" name="Google Shape;719;p44"/>
          <p:cNvSpPr/>
          <p:nvPr/>
        </p:nvSpPr>
        <p:spPr>
          <a:xfrm>
            <a:off x="4648200" y="234888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20" name="Google Shape;720;p44"/>
          <p:cNvSpPr/>
          <p:nvPr/>
        </p:nvSpPr>
        <p:spPr>
          <a:xfrm>
            <a:off x="914400" y="378904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21" name="Google Shape;721;p44"/>
          <p:cNvSpPr/>
          <p:nvPr/>
        </p:nvSpPr>
        <p:spPr>
          <a:xfrm>
            <a:off x="4648200" y="3789040"/>
            <a:ext cx="3581400" cy="121920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22" name="Google Shape;722;p44"/>
          <p:cNvSpPr txBox="1"/>
          <p:nvPr/>
        </p:nvSpPr>
        <p:spPr>
          <a:xfrm>
            <a:off x="914400" y="9144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1</a:t>
            </a:r>
            <a:endParaRPr/>
          </a:p>
        </p:txBody>
      </p:sp>
      <p:sp>
        <p:nvSpPr>
          <p:cNvPr id="723" name="Google Shape;723;p44"/>
          <p:cNvSpPr txBox="1"/>
          <p:nvPr/>
        </p:nvSpPr>
        <p:spPr>
          <a:xfrm>
            <a:off x="4648200" y="9144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2</a:t>
            </a:r>
            <a:endParaRPr/>
          </a:p>
        </p:txBody>
      </p:sp>
      <p:sp>
        <p:nvSpPr>
          <p:cNvPr id="724" name="Google Shape;724;p44"/>
          <p:cNvSpPr txBox="1"/>
          <p:nvPr/>
        </p:nvSpPr>
        <p:spPr>
          <a:xfrm>
            <a:off x="914400" y="2381071"/>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3</a:t>
            </a:r>
            <a:endParaRPr/>
          </a:p>
        </p:txBody>
      </p:sp>
      <p:sp>
        <p:nvSpPr>
          <p:cNvPr id="725" name="Google Shape;725;p44"/>
          <p:cNvSpPr txBox="1"/>
          <p:nvPr/>
        </p:nvSpPr>
        <p:spPr>
          <a:xfrm>
            <a:off x="4648200" y="2381071"/>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4</a:t>
            </a:r>
            <a:endParaRPr/>
          </a:p>
        </p:txBody>
      </p:sp>
      <p:sp>
        <p:nvSpPr>
          <p:cNvPr id="726" name="Google Shape;726;p44"/>
          <p:cNvSpPr txBox="1"/>
          <p:nvPr/>
        </p:nvSpPr>
        <p:spPr>
          <a:xfrm>
            <a:off x="914400" y="38100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Rockwell"/>
                <a:ea typeface="Rockwell"/>
                <a:cs typeface="Rockwell"/>
                <a:sym typeface="Rockwell"/>
              </a:rPr>
              <a:t>5</a:t>
            </a:r>
            <a:endParaRPr/>
          </a:p>
        </p:txBody>
      </p:sp>
      <p:sp>
        <p:nvSpPr>
          <p:cNvPr id="727" name="Google Shape;727;p44"/>
          <p:cNvSpPr txBox="1"/>
          <p:nvPr/>
        </p:nvSpPr>
        <p:spPr>
          <a:xfrm>
            <a:off x="4648200" y="3810000"/>
            <a:ext cx="68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accent3"/>
                </a:solidFill>
                <a:latin typeface="Rockwell"/>
                <a:ea typeface="Rockwell"/>
                <a:cs typeface="Rockwell"/>
                <a:sym typeface="Rockwell"/>
              </a:rPr>
              <a:t>6</a:t>
            </a:r>
            <a:endParaRPr/>
          </a:p>
        </p:txBody>
      </p:sp>
      <p:sp>
        <p:nvSpPr>
          <p:cNvPr id="728" name="Google Shape;728;p44"/>
          <p:cNvSpPr txBox="1"/>
          <p:nvPr/>
        </p:nvSpPr>
        <p:spPr>
          <a:xfrm>
            <a:off x="1763688" y="836712"/>
            <a:ext cx="252028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The Document Object Model (DOM) </a:t>
            </a:r>
            <a:endParaRPr/>
          </a:p>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sp>
        <p:nvSpPr>
          <p:cNvPr id="729" name="Google Shape;729;p44"/>
          <p:cNvSpPr txBox="1"/>
          <p:nvPr/>
        </p:nvSpPr>
        <p:spPr>
          <a:xfrm>
            <a:off x="5508104" y="962725"/>
            <a:ext cx="252028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Modifying the DOM</a:t>
            </a:r>
            <a:endParaRPr sz="2800">
              <a:solidFill>
                <a:schemeClr val="lt1"/>
              </a:solidFill>
              <a:latin typeface="Arial"/>
              <a:ea typeface="Arial"/>
              <a:cs typeface="Arial"/>
              <a:sym typeface="Arial"/>
            </a:endParaRPr>
          </a:p>
        </p:txBody>
      </p:sp>
      <p:sp>
        <p:nvSpPr>
          <p:cNvPr id="730" name="Google Shape;730;p44"/>
          <p:cNvSpPr txBox="1"/>
          <p:nvPr/>
        </p:nvSpPr>
        <p:spPr>
          <a:xfrm>
            <a:off x="1835696" y="2492896"/>
            <a:ext cx="25202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Events</a:t>
            </a:r>
            <a:endParaRPr/>
          </a:p>
        </p:txBody>
      </p:sp>
      <p:sp>
        <p:nvSpPr>
          <p:cNvPr id="731" name="Google Shape;731;p44"/>
          <p:cNvSpPr txBox="1"/>
          <p:nvPr/>
        </p:nvSpPr>
        <p:spPr>
          <a:xfrm>
            <a:off x="5580112" y="2492896"/>
            <a:ext cx="25202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Event Types</a:t>
            </a:r>
            <a:endParaRPr/>
          </a:p>
        </p:txBody>
      </p:sp>
      <p:sp>
        <p:nvSpPr>
          <p:cNvPr id="732" name="Google Shape;732;p44"/>
          <p:cNvSpPr txBox="1"/>
          <p:nvPr/>
        </p:nvSpPr>
        <p:spPr>
          <a:xfrm>
            <a:off x="1907704" y="3933056"/>
            <a:ext cx="25202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Forms</a:t>
            </a:r>
            <a:endParaRPr/>
          </a:p>
        </p:txBody>
      </p:sp>
      <p:sp>
        <p:nvSpPr>
          <p:cNvPr id="733" name="Google Shape;733;p44"/>
          <p:cNvSpPr txBox="1"/>
          <p:nvPr/>
        </p:nvSpPr>
        <p:spPr>
          <a:xfrm>
            <a:off x="5580112" y="3933056"/>
            <a:ext cx="25202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accent3"/>
                </a:solidFill>
                <a:latin typeface="Arial"/>
                <a:ea typeface="Arial"/>
                <a:cs typeface="Arial"/>
                <a:sym typeface="Arial"/>
              </a:rPr>
              <a:t>Summary</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45"/>
          <p:cNvSpPr txBox="1"/>
          <p:nvPr>
            <p:ph type="title"/>
          </p:nvPr>
        </p:nvSpPr>
        <p:spPr>
          <a:xfrm>
            <a:off x="914400" y="122238"/>
            <a:ext cx="7772400" cy="10207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en-US"/>
              <a:t>Summary</a:t>
            </a:r>
            <a:endParaRPr/>
          </a:p>
        </p:txBody>
      </p:sp>
      <p:sp>
        <p:nvSpPr>
          <p:cNvPr id="739" name="Google Shape;739;p45"/>
          <p:cNvSpPr txBox="1"/>
          <p:nvPr>
            <p:ph idx="1" type="body"/>
          </p:nvPr>
        </p:nvSpPr>
        <p:spPr>
          <a:xfrm>
            <a:off x="914400" y="1646237"/>
            <a:ext cx="64008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000"/>
              <a:buFont typeface="Arial"/>
              <a:buChar char="•"/>
            </a:pPr>
            <a:r>
              <a:rPr lang="en-US" sz="2000"/>
              <a:t> blur</a:t>
            </a:r>
            <a:endParaRPr/>
          </a:p>
          <a:p>
            <a:pPr indent="-342900" lvl="0" marL="342900" rtl="0" algn="l">
              <a:lnSpc>
                <a:spcPct val="90000"/>
              </a:lnSpc>
              <a:spcBef>
                <a:spcPts val="1600"/>
              </a:spcBef>
              <a:spcAft>
                <a:spcPts val="0"/>
              </a:spcAft>
              <a:buClr>
                <a:schemeClr val="dk1"/>
              </a:buClr>
              <a:buSzPts val="2000"/>
              <a:buFont typeface="Arial"/>
              <a:buChar char="•"/>
            </a:pPr>
            <a:r>
              <a:rPr lang="en-US" sz="2000"/>
              <a:t>Document Object Model</a:t>
            </a:r>
            <a:endParaRPr/>
          </a:p>
          <a:p>
            <a:pPr indent="-342900" lvl="0" marL="342900" rtl="0" algn="l">
              <a:lnSpc>
                <a:spcPct val="90000"/>
              </a:lnSpc>
              <a:spcBef>
                <a:spcPts val="1600"/>
              </a:spcBef>
              <a:spcAft>
                <a:spcPts val="0"/>
              </a:spcAft>
              <a:buClr>
                <a:schemeClr val="dk1"/>
              </a:buClr>
              <a:buSzPts val="2000"/>
              <a:buFont typeface="Arial"/>
              <a:buChar char="•"/>
            </a:pPr>
            <a:r>
              <a:rPr lang="en-US" sz="2000"/>
              <a:t>(DOM)</a:t>
            </a:r>
            <a:endParaRPr/>
          </a:p>
          <a:p>
            <a:pPr indent="-342900" lvl="0" marL="342900" rtl="0" algn="l">
              <a:lnSpc>
                <a:spcPct val="90000"/>
              </a:lnSpc>
              <a:spcBef>
                <a:spcPts val="1600"/>
              </a:spcBef>
              <a:spcAft>
                <a:spcPts val="0"/>
              </a:spcAft>
              <a:buClr>
                <a:schemeClr val="dk1"/>
              </a:buClr>
              <a:buSzPts val="2000"/>
              <a:buFont typeface="Arial"/>
              <a:buChar char="•"/>
            </a:pPr>
            <a:r>
              <a:rPr lang="en-US" sz="2000"/>
              <a:t>document root</a:t>
            </a:r>
            <a:endParaRPr/>
          </a:p>
          <a:p>
            <a:pPr indent="-342900" lvl="0" marL="342900" rtl="0" algn="l">
              <a:lnSpc>
                <a:spcPct val="90000"/>
              </a:lnSpc>
              <a:spcBef>
                <a:spcPts val="1600"/>
              </a:spcBef>
              <a:spcAft>
                <a:spcPts val="0"/>
              </a:spcAft>
              <a:buClr>
                <a:schemeClr val="dk1"/>
              </a:buClr>
              <a:buSzPts val="2000"/>
              <a:buFont typeface="Arial"/>
              <a:buChar char="•"/>
            </a:pPr>
            <a:r>
              <a:rPr lang="en-US" sz="2000"/>
              <a:t>DOM document object</a:t>
            </a:r>
            <a:endParaRPr/>
          </a:p>
          <a:p>
            <a:pPr indent="-342900" lvl="0" marL="342900" rtl="0" algn="l">
              <a:lnSpc>
                <a:spcPct val="90000"/>
              </a:lnSpc>
              <a:spcBef>
                <a:spcPts val="1600"/>
              </a:spcBef>
              <a:spcAft>
                <a:spcPts val="0"/>
              </a:spcAft>
              <a:buClr>
                <a:schemeClr val="dk1"/>
              </a:buClr>
              <a:buSzPts val="2000"/>
              <a:buFont typeface="Arial"/>
              <a:buChar char="•"/>
            </a:pPr>
            <a:r>
              <a:rPr lang="en-US" sz="2000"/>
              <a:t>DOM tree</a:t>
            </a:r>
            <a:endParaRPr/>
          </a:p>
          <a:p>
            <a:pPr indent="-342900" lvl="0" marL="342900" rtl="0" algn="l">
              <a:lnSpc>
                <a:spcPct val="90000"/>
              </a:lnSpc>
              <a:spcBef>
                <a:spcPts val="1600"/>
              </a:spcBef>
              <a:spcAft>
                <a:spcPts val="0"/>
              </a:spcAft>
              <a:buClr>
                <a:schemeClr val="dk1"/>
              </a:buClr>
              <a:buSzPts val="2000"/>
              <a:buFont typeface="Arial"/>
              <a:buChar char="•"/>
            </a:pPr>
            <a:r>
              <a:rPr lang="en-US" sz="2000"/>
              <a:t>element node</a:t>
            </a:r>
            <a:endParaRPr/>
          </a:p>
          <a:p>
            <a:pPr indent="-342900" lvl="0" marL="342900" rtl="0" algn="l">
              <a:lnSpc>
                <a:spcPct val="90000"/>
              </a:lnSpc>
              <a:spcBef>
                <a:spcPts val="1600"/>
              </a:spcBef>
              <a:spcAft>
                <a:spcPts val="0"/>
              </a:spcAft>
              <a:buClr>
                <a:schemeClr val="dk1"/>
              </a:buClr>
              <a:buSzPts val="2000"/>
              <a:buFont typeface="Arial"/>
              <a:buChar char="•"/>
            </a:pPr>
            <a:r>
              <a:rPr lang="en-US" sz="2000"/>
              <a:t>event</a:t>
            </a:r>
            <a:endParaRPr/>
          </a:p>
          <a:p>
            <a:pPr indent="-342900" lvl="0" marL="342900" rtl="0" algn="l">
              <a:lnSpc>
                <a:spcPct val="90000"/>
              </a:lnSpc>
              <a:spcBef>
                <a:spcPts val="1600"/>
              </a:spcBef>
              <a:spcAft>
                <a:spcPts val="0"/>
              </a:spcAft>
              <a:buClr>
                <a:schemeClr val="dk1"/>
              </a:buClr>
              <a:buSzPts val="2000"/>
              <a:buFont typeface="Arial"/>
              <a:buChar char="•"/>
            </a:pPr>
            <a:r>
              <a:rPr lang="en-US" sz="2000"/>
              <a:t>event bubbling</a:t>
            </a:r>
            <a:endParaRPr/>
          </a:p>
          <a:p>
            <a:pPr indent="-342900" lvl="0" marL="342900" rtl="0" algn="l">
              <a:lnSpc>
                <a:spcPct val="90000"/>
              </a:lnSpc>
              <a:spcBef>
                <a:spcPts val="1600"/>
              </a:spcBef>
              <a:spcAft>
                <a:spcPts val="0"/>
              </a:spcAft>
              <a:buClr>
                <a:schemeClr val="dk1"/>
              </a:buClr>
              <a:buSzPts val="2000"/>
              <a:buFont typeface="Arial"/>
              <a:buChar char="•"/>
            </a:pPr>
            <a:r>
              <a:rPr lang="en-US" sz="2000"/>
              <a:t>event delegation</a:t>
            </a:r>
            <a:endParaRPr/>
          </a:p>
          <a:p>
            <a:pPr indent="-342900" lvl="0" marL="342900" rtl="0" algn="l">
              <a:lnSpc>
                <a:spcPct val="90000"/>
              </a:lnSpc>
              <a:spcBef>
                <a:spcPts val="1600"/>
              </a:spcBef>
              <a:spcAft>
                <a:spcPts val="0"/>
              </a:spcAft>
              <a:buClr>
                <a:schemeClr val="dk1"/>
              </a:buClr>
              <a:buSzPts val="2000"/>
              <a:buFont typeface="Arial"/>
              <a:buChar char="•"/>
            </a:pPr>
            <a:r>
              <a:rPr lang="en-US" sz="2000"/>
              <a:t>event handler</a:t>
            </a:r>
            <a:endParaRPr/>
          </a:p>
          <a:p>
            <a:pPr indent="-342900" lvl="0" marL="342900" rtl="0" algn="l">
              <a:lnSpc>
                <a:spcPct val="90000"/>
              </a:lnSpc>
              <a:spcBef>
                <a:spcPts val="1600"/>
              </a:spcBef>
              <a:spcAft>
                <a:spcPts val="0"/>
              </a:spcAft>
              <a:buClr>
                <a:schemeClr val="dk1"/>
              </a:buClr>
              <a:buSzPts val="2000"/>
              <a:buFont typeface="Arial"/>
              <a:buChar char="•"/>
            </a:pPr>
            <a:r>
              <a:rPr lang="en-US" sz="2000"/>
              <a:t>event listener</a:t>
            </a:r>
            <a:endParaRPr/>
          </a:p>
          <a:p>
            <a:pPr indent="-342900" lvl="0" marL="342900" rtl="0" algn="l">
              <a:lnSpc>
                <a:spcPct val="90000"/>
              </a:lnSpc>
              <a:spcBef>
                <a:spcPts val="1600"/>
              </a:spcBef>
              <a:spcAft>
                <a:spcPts val="0"/>
              </a:spcAft>
              <a:buClr>
                <a:schemeClr val="dk1"/>
              </a:buClr>
              <a:buSzPts val="2000"/>
              <a:buFont typeface="Arial"/>
              <a:buChar char="•"/>
            </a:pPr>
            <a:r>
              <a:rPr lang="en-US" sz="2000"/>
              <a:t>event object</a:t>
            </a:r>
            <a:endParaRPr/>
          </a:p>
          <a:p>
            <a:pPr indent="-342900" lvl="0" marL="342900" rtl="0" algn="l">
              <a:lnSpc>
                <a:spcPct val="90000"/>
              </a:lnSpc>
              <a:spcBef>
                <a:spcPts val="1600"/>
              </a:spcBef>
              <a:spcAft>
                <a:spcPts val="0"/>
              </a:spcAft>
              <a:buClr>
                <a:schemeClr val="dk1"/>
              </a:buClr>
              <a:buSzPts val="2000"/>
              <a:buFont typeface="Arial"/>
              <a:buChar char="•"/>
            </a:pPr>
            <a:r>
              <a:rPr lang="en-US" sz="2000"/>
              <a:t>event propagation</a:t>
            </a:r>
            <a:endParaRPr/>
          </a:p>
          <a:p>
            <a:pPr indent="-342900" lvl="0" marL="342900" rtl="0" algn="l">
              <a:lnSpc>
                <a:spcPct val="90000"/>
              </a:lnSpc>
              <a:spcBef>
                <a:spcPts val="1600"/>
              </a:spcBef>
              <a:spcAft>
                <a:spcPts val="0"/>
              </a:spcAft>
              <a:buClr>
                <a:schemeClr val="dk1"/>
              </a:buClr>
              <a:buSzPts val="2000"/>
              <a:buFont typeface="Arial"/>
              <a:buChar char="•"/>
            </a:pPr>
            <a:r>
              <a:rPr lang="en-US" sz="2000"/>
              <a:t>event type</a:t>
            </a:r>
            <a:endParaRPr/>
          </a:p>
          <a:p>
            <a:pPr indent="-342900" lvl="0" marL="342900" rtl="0" algn="l">
              <a:lnSpc>
                <a:spcPct val="90000"/>
              </a:lnSpc>
              <a:spcBef>
                <a:spcPts val="1600"/>
              </a:spcBef>
              <a:spcAft>
                <a:spcPts val="0"/>
              </a:spcAft>
              <a:buClr>
                <a:schemeClr val="dk1"/>
              </a:buClr>
              <a:buSzPts val="2000"/>
              <a:buFont typeface="Arial"/>
              <a:buChar char="•"/>
            </a:pPr>
            <a:r>
              <a:rPr lang="en-US" sz="2000"/>
              <a:t>focus</a:t>
            </a:r>
            <a:endParaRPr/>
          </a:p>
          <a:p>
            <a:pPr indent="-342900" lvl="0" marL="342900" rtl="0" algn="l">
              <a:lnSpc>
                <a:spcPct val="90000"/>
              </a:lnSpc>
              <a:spcBef>
                <a:spcPts val="1600"/>
              </a:spcBef>
              <a:spcAft>
                <a:spcPts val="0"/>
              </a:spcAft>
              <a:buClr>
                <a:schemeClr val="dk1"/>
              </a:buClr>
              <a:buSzPts val="2000"/>
              <a:buFont typeface="Arial"/>
              <a:buChar char="•"/>
            </a:pPr>
            <a:r>
              <a:rPr lang="en-US" sz="2000"/>
              <a:t>form events</a:t>
            </a:r>
            <a:endParaRPr/>
          </a:p>
          <a:p>
            <a:pPr indent="-342900" lvl="0" marL="342900" rtl="0" algn="l">
              <a:lnSpc>
                <a:spcPct val="90000"/>
              </a:lnSpc>
              <a:spcBef>
                <a:spcPts val="1600"/>
              </a:spcBef>
              <a:spcAft>
                <a:spcPts val="0"/>
              </a:spcAft>
              <a:buClr>
                <a:schemeClr val="dk1"/>
              </a:buClr>
              <a:buSzPts val="2000"/>
              <a:buFont typeface="Arial"/>
              <a:buChar char="•"/>
            </a:pPr>
            <a:r>
              <a:rPr lang="en-US" sz="2000"/>
              <a:t>frame events</a:t>
            </a:r>
            <a:endParaRPr/>
          </a:p>
          <a:p>
            <a:pPr indent="-342900" lvl="0" marL="342900" rtl="0" algn="l">
              <a:lnSpc>
                <a:spcPct val="90000"/>
              </a:lnSpc>
              <a:spcBef>
                <a:spcPts val="1600"/>
              </a:spcBef>
              <a:spcAft>
                <a:spcPts val="0"/>
              </a:spcAft>
              <a:buClr>
                <a:schemeClr val="dk1"/>
              </a:buClr>
              <a:buSzPts val="2000"/>
              <a:buFont typeface="Arial"/>
              <a:buChar char="•"/>
            </a:pPr>
            <a:r>
              <a:rPr lang="en-US" sz="2000"/>
              <a:t>keyboard events</a:t>
            </a:r>
            <a:endParaRPr/>
          </a:p>
          <a:p>
            <a:pPr indent="-342900" lvl="0" marL="342900" rtl="0" algn="l">
              <a:lnSpc>
                <a:spcPct val="90000"/>
              </a:lnSpc>
              <a:spcBef>
                <a:spcPts val="1600"/>
              </a:spcBef>
              <a:spcAft>
                <a:spcPts val="0"/>
              </a:spcAft>
              <a:buClr>
                <a:schemeClr val="dk1"/>
              </a:buClr>
              <a:buSzPts val="2000"/>
              <a:buFont typeface="Arial"/>
              <a:buChar char="•"/>
            </a:pPr>
            <a:r>
              <a:rPr lang="en-US" sz="2000"/>
              <a:t>linter</a:t>
            </a:r>
            <a:endParaRPr/>
          </a:p>
          <a:p>
            <a:pPr indent="-342900" lvl="0" marL="342900" rtl="0" algn="l">
              <a:lnSpc>
                <a:spcPct val="90000"/>
              </a:lnSpc>
              <a:spcBef>
                <a:spcPts val="1600"/>
              </a:spcBef>
              <a:spcAft>
                <a:spcPts val="0"/>
              </a:spcAft>
              <a:buClr>
                <a:schemeClr val="dk1"/>
              </a:buClr>
              <a:buSzPts val="2000"/>
              <a:buFont typeface="Arial"/>
              <a:buChar char="•"/>
            </a:pPr>
            <a:r>
              <a:rPr lang="en-US" sz="2000"/>
              <a:t>mouse events</a:t>
            </a:r>
            <a:endParaRPr/>
          </a:p>
          <a:p>
            <a:pPr indent="-342900" lvl="0" marL="342900" rtl="0" algn="l">
              <a:lnSpc>
                <a:spcPct val="90000"/>
              </a:lnSpc>
              <a:spcBef>
                <a:spcPts val="1600"/>
              </a:spcBef>
              <a:spcAft>
                <a:spcPts val="0"/>
              </a:spcAft>
              <a:buClr>
                <a:schemeClr val="dk1"/>
              </a:buClr>
              <a:buSzPts val="2000"/>
              <a:buFont typeface="Arial"/>
              <a:buChar char="•"/>
            </a:pPr>
            <a:r>
              <a:rPr lang="en-US" sz="2000"/>
              <a:t>node</a:t>
            </a:r>
            <a:endParaRPr/>
          </a:p>
          <a:p>
            <a:pPr indent="-342900" lvl="0" marL="342900" rtl="0" algn="l">
              <a:lnSpc>
                <a:spcPct val="90000"/>
              </a:lnSpc>
              <a:spcBef>
                <a:spcPts val="1600"/>
              </a:spcBef>
              <a:spcAft>
                <a:spcPts val="0"/>
              </a:spcAft>
              <a:buClr>
                <a:schemeClr val="dk1"/>
              </a:buClr>
              <a:buSzPts val="2000"/>
              <a:buFont typeface="Arial"/>
              <a:buChar char="•"/>
            </a:pPr>
            <a:r>
              <a:rPr lang="en-US" sz="2000"/>
              <a:t>selection methods</a:t>
            </a:r>
            <a:endParaRPr/>
          </a:p>
          <a:p>
            <a:pPr indent="-342900" lvl="0" marL="342900" rtl="0" algn="l">
              <a:lnSpc>
                <a:spcPct val="90000"/>
              </a:lnSpc>
              <a:spcBef>
                <a:spcPts val="1600"/>
              </a:spcBef>
              <a:spcAft>
                <a:spcPts val="0"/>
              </a:spcAft>
              <a:buClr>
                <a:schemeClr val="dk1"/>
              </a:buClr>
              <a:buSzPts val="2000"/>
              <a:buFont typeface="Arial"/>
              <a:buChar char="•"/>
            </a:pPr>
            <a:r>
              <a:rPr lang="en-US" sz="2000"/>
              <a:t>touch events</a:t>
            </a:r>
            <a:endParaRPr/>
          </a:p>
        </p:txBody>
      </p:sp>
      <p:sp>
        <p:nvSpPr>
          <p:cNvPr id="740" name="Google Shape;740;p45"/>
          <p:cNvSpPr txBox="1"/>
          <p:nvPr>
            <p:ph idx="2" type="body"/>
          </p:nvPr>
        </p:nvSpPr>
        <p:spPr>
          <a:xfrm>
            <a:off x="914400" y="838200"/>
            <a:ext cx="6400800" cy="304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500"/>
              <a:buNone/>
            </a:pPr>
            <a:r>
              <a:rPr lang="en-US"/>
              <a:t>Key Terms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46"/>
          <p:cNvSpPr txBox="1"/>
          <p:nvPr>
            <p:ph type="title"/>
          </p:nvPr>
        </p:nvSpPr>
        <p:spPr>
          <a:xfrm>
            <a:off x="914400" y="122238"/>
            <a:ext cx="7772400" cy="10207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en-US"/>
              <a:t>Summary</a:t>
            </a:r>
            <a:endParaRPr/>
          </a:p>
        </p:txBody>
      </p:sp>
      <p:sp>
        <p:nvSpPr>
          <p:cNvPr id="746" name="Google Shape;746;p46"/>
          <p:cNvSpPr txBox="1"/>
          <p:nvPr>
            <p:ph idx="1" type="body"/>
          </p:nvPr>
        </p:nvSpPr>
        <p:spPr>
          <a:xfrm>
            <a:off x="914400" y="1646237"/>
            <a:ext cx="6400800" cy="45259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200"/>
              <a:buNone/>
            </a:pPr>
            <a:r>
              <a:t/>
            </a:r>
            <a:endParaRPr/>
          </a:p>
        </p:txBody>
      </p:sp>
      <p:sp>
        <p:nvSpPr>
          <p:cNvPr id="747" name="Google Shape;747;p46"/>
          <p:cNvSpPr txBox="1"/>
          <p:nvPr>
            <p:ph idx="2" type="body"/>
          </p:nvPr>
        </p:nvSpPr>
        <p:spPr>
          <a:xfrm>
            <a:off x="914400" y="838200"/>
            <a:ext cx="6400800" cy="304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500"/>
              <a:buNone/>
            </a:pPr>
            <a:r>
              <a:rPr lang="en-US"/>
              <a:t>Questions?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Rockwell"/>
              <a:buNone/>
            </a:pPr>
            <a:r>
              <a:rPr lang="en-US" sz="3200">
                <a:solidFill>
                  <a:schemeClr val="dk1"/>
                </a:solidFill>
                <a:latin typeface="Rockwell"/>
                <a:ea typeface="Rockwell"/>
                <a:cs typeface="Rockwell"/>
                <a:sym typeface="Rockwell"/>
              </a:rPr>
              <a:t>The Document Object Model (DOM)</a:t>
            </a:r>
            <a:endParaRPr/>
          </a:p>
        </p:txBody>
      </p:sp>
      <p:pic>
        <p:nvPicPr>
          <p:cNvPr descr="4812609002.eps" id="380" name="Google Shape;380;p5"/>
          <p:cNvPicPr preferRelativeResize="0"/>
          <p:nvPr>
            <p:ph idx="1" type="body"/>
          </p:nvPr>
        </p:nvPicPr>
        <p:blipFill rotWithShape="1">
          <a:blip r:embed="rId3">
            <a:alphaModFix/>
          </a:blip>
          <a:srcRect b="0" l="0" r="0" t="0"/>
          <a:stretch/>
        </p:blipFill>
        <p:spPr>
          <a:xfrm>
            <a:off x="448105" y="1473908"/>
            <a:ext cx="8215422" cy="3107219"/>
          </a:xfrm>
          <a:prstGeom prst="rect">
            <a:avLst/>
          </a:prstGeom>
          <a:noFill/>
          <a:ln>
            <a:noFill/>
          </a:ln>
        </p:spPr>
      </p:pic>
      <p:sp>
        <p:nvSpPr>
          <p:cNvPr id="381" name="Google Shape;381;p5"/>
          <p:cNvSpPr txBox="1"/>
          <p:nvPr>
            <p:ph idx="1" type="body"/>
          </p:nvPr>
        </p:nvSpPr>
        <p:spPr>
          <a:xfrm>
            <a:off x="0" y="838200"/>
            <a:ext cx="6400800" cy="304800"/>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marR="0" rtl="0" algn="l">
              <a:lnSpc>
                <a:spcPct val="90000"/>
              </a:lnSpc>
              <a:spcBef>
                <a:spcPts val="0"/>
              </a:spcBef>
              <a:spcAft>
                <a:spcPts val="0"/>
              </a:spcAft>
              <a:buClr>
                <a:schemeClr val="dk1"/>
              </a:buClr>
              <a:buSzPct val="100000"/>
              <a:buFont typeface="Arial"/>
              <a:buChar char="•"/>
            </a:pPr>
            <a:r>
              <a:rPr lang="en-US" sz="2800">
                <a:solidFill>
                  <a:schemeClr val="dk1"/>
                </a:solidFill>
                <a:latin typeface="Arial"/>
                <a:ea typeface="Arial"/>
                <a:cs typeface="Arial"/>
                <a:sym typeface="Arial"/>
              </a:rPr>
              <a:t> Nodes and NodeLists</a:t>
            </a:r>
            <a:endParaRPr sz="2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Rockwell"/>
              <a:buNone/>
            </a:pPr>
            <a:r>
              <a:rPr lang="en-US" sz="3200">
                <a:solidFill>
                  <a:schemeClr val="dk1"/>
                </a:solidFill>
                <a:latin typeface="Rockwell"/>
                <a:ea typeface="Rockwell"/>
                <a:cs typeface="Rockwell"/>
                <a:sym typeface="Rockwell"/>
              </a:rPr>
              <a:t>The Document Object Model (DOM)</a:t>
            </a:r>
            <a:endParaRPr/>
          </a:p>
        </p:txBody>
      </p:sp>
      <p:sp>
        <p:nvSpPr>
          <p:cNvPr id="387" name="Google Shape;387;p6"/>
          <p:cNvSpPr txBox="1"/>
          <p:nvPr>
            <p:ph idx="1" type="body"/>
          </p:nvPr>
        </p:nvSpPr>
        <p:spPr>
          <a:xfrm>
            <a:off x="628650" y="1449239"/>
            <a:ext cx="7886700" cy="4727724"/>
          </a:xfrm>
          <a:prstGeom prst="rect">
            <a:avLst/>
          </a:prstGeom>
          <a:noFill/>
          <a:ln>
            <a:noFill/>
          </a:ln>
        </p:spPr>
        <p:txBody>
          <a:bodyPr anchorCtr="0" anchor="t" bIns="45700" lIns="91425" spcFirstLastPara="1" rIns="91425" wrap="square" tIns="45700">
            <a:normAutofit/>
          </a:bodyPr>
          <a:lstStyle/>
          <a:p>
            <a:pPr indent="-228600" lvl="0" marL="228600" rtl="0" algn="l">
              <a:lnSpc>
                <a:spcPct val="114000"/>
              </a:lnSpc>
              <a:spcBef>
                <a:spcPts val="0"/>
              </a:spcBef>
              <a:spcAft>
                <a:spcPts val="0"/>
              </a:spcAft>
              <a:buClr>
                <a:schemeClr val="dk2"/>
              </a:buClr>
              <a:buSzPts val="1700"/>
              <a:buChar char="•"/>
            </a:pPr>
            <a:r>
              <a:rPr lang="en-US"/>
              <a:t> The DOM document object  is the root JavaScript object representing the entire HTML document</a:t>
            </a:r>
            <a:endParaRPr/>
          </a:p>
          <a:p>
            <a:pPr indent="-120650" lvl="0" marL="228600" rtl="0" algn="l">
              <a:lnSpc>
                <a:spcPct val="114000"/>
              </a:lnSpc>
              <a:spcBef>
                <a:spcPts val="1400"/>
              </a:spcBef>
              <a:spcAft>
                <a:spcPts val="0"/>
              </a:spcAft>
              <a:buClr>
                <a:schemeClr val="dk2"/>
              </a:buClr>
              <a:buSzPts val="1700"/>
              <a:buNone/>
            </a:pPr>
            <a:r>
              <a:t/>
            </a:r>
            <a:endParaRPr/>
          </a:p>
          <a:p>
            <a:pPr indent="-228600" lvl="0" marL="228600" rtl="0" algn="l">
              <a:lnSpc>
                <a:spcPct val="114000"/>
              </a:lnSpc>
              <a:spcBef>
                <a:spcPts val="1400"/>
              </a:spcBef>
              <a:spcAft>
                <a:spcPts val="0"/>
              </a:spcAft>
              <a:buClr>
                <a:schemeClr val="dk2"/>
              </a:buClr>
              <a:buSzPts val="1700"/>
              <a:buChar char="•"/>
            </a:pPr>
            <a:r>
              <a:rPr lang="en-US"/>
              <a:t>// retrieve the URL of the current page</a:t>
            </a:r>
            <a:endParaRPr/>
          </a:p>
          <a:p>
            <a:pPr indent="-228600" lvl="0" marL="228600" rtl="0" algn="l">
              <a:lnSpc>
                <a:spcPct val="114000"/>
              </a:lnSpc>
              <a:spcBef>
                <a:spcPts val="1400"/>
              </a:spcBef>
              <a:spcAft>
                <a:spcPts val="0"/>
              </a:spcAft>
              <a:buClr>
                <a:schemeClr val="dk2"/>
              </a:buClr>
              <a:buSzPts val="1700"/>
              <a:buChar char="•"/>
            </a:pPr>
            <a:r>
              <a:rPr lang="en-US"/>
              <a:t>var a = </a:t>
            </a:r>
            <a:r>
              <a:rPr b="1" lang="en-US">
                <a:solidFill>
                  <a:srgbClr val="A82233"/>
                </a:solidFill>
              </a:rPr>
              <a:t>document.</a:t>
            </a:r>
            <a:r>
              <a:rPr lang="en-US"/>
              <a:t>URL;</a:t>
            </a:r>
            <a:endParaRPr/>
          </a:p>
          <a:p>
            <a:pPr indent="-228600" lvl="0" marL="228600" rtl="0" algn="l">
              <a:lnSpc>
                <a:spcPct val="114000"/>
              </a:lnSpc>
              <a:spcBef>
                <a:spcPts val="1400"/>
              </a:spcBef>
              <a:spcAft>
                <a:spcPts val="0"/>
              </a:spcAft>
              <a:buClr>
                <a:schemeClr val="dk2"/>
              </a:buClr>
              <a:buSzPts val="1700"/>
              <a:buChar char="•"/>
            </a:pPr>
            <a:r>
              <a:rPr lang="en-US"/>
              <a:t>// retrieve the page encoding, for example ISO-8859-1</a:t>
            </a:r>
            <a:endParaRPr/>
          </a:p>
          <a:p>
            <a:pPr indent="-228600" lvl="0" marL="228600" rtl="0" algn="l">
              <a:lnSpc>
                <a:spcPct val="114000"/>
              </a:lnSpc>
              <a:spcBef>
                <a:spcPts val="1400"/>
              </a:spcBef>
              <a:spcAft>
                <a:spcPts val="0"/>
              </a:spcAft>
              <a:buClr>
                <a:schemeClr val="dk2"/>
              </a:buClr>
              <a:buSzPts val="1700"/>
              <a:buChar char="•"/>
            </a:pPr>
            <a:r>
              <a:rPr lang="en-US"/>
              <a:t>var b = </a:t>
            </a:r>
            <a:r>
              <a:rPr b="1" lang="en-US">
                <a:solidFill>
                  <a:srgbClr val="A82233"/>
                </a:solidFill>
              </a:rPr>
              <a:t>document</a:t>
            </a:r>
            <a:r>
              <a:rPr b="1" lang="en-US"/>
              <a:t>.</a:t>
            </a:r>
            <a:r>
              <a:rPr lang="en-US"/>
              <a:t>inputEncoding;</a:t>
            </a:r>
            <a:endParaRPr/>
          </a:p>
        </p:txBody>
      </p:sp>
      <p:sp>
        <p:nvSpPr>
          <p:cNvPr id="388" name="Google Shape;388;p6"/>
          <p:cNvSpPr txBox="1"/>
          <p:nvPr>
            <p:ph idx="1" type="body"/>
          </p:nvPr>
        </p:nvSpPr>
        <p:spPr>
          <a:xfrm>
            <a:off x="0" y="838200"/>
            <a:ext cx="6400800" cy="3048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1500"/>
              <a:buFont typeface="Arial"/>
              <a:buChar char="•"/>
            </a:pPr>
            <a:r>
              <a:rPr lang="en-US" sz="1500">
                <a:solidFill>
                  <a:schemeClr val="dk1"/>
                </a:solidFill>
                <a:latin typeface="Rockwell"/>
                <a:ea typeface="Rockwell"/>
                <a:cs typeface="Rockwell"/>
                <a:sym typeface="Rockwell"/>
              </a:rPr>
              <a:t> Document Object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7"/>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Rockwell"/>
              <a:buNone/>
            </a:pPr>
            <a:r>
              <a:rPr lang="en-US" sz="3200">
                <a:solidFill>
                  <a:schemeClr val="dk1"/>
                </a:solidFill>
                <a:latin typeface="Rockwell"/>
                <a:ea typeface="Rockwell"/>
                <a:cs typeface="Rockwell"/>
                <a:sym typeface="Rockwell"/>
              </a:rPr>
              <a:t>The Document Object Model (DOM)</a:t>
            </a:r>
            <a:endParaRPr/>
          </a:p>
        </p:txBody>
      </p:sp>
      <p:sp>
        <p:nvSpPr>
          <p:cNvPr id="394" name="Google Shape;394;p7"/>
          <p:cNvSpPr txBox="1"/>
          <p:nvPr>
            <p:ph idx="1" type="body"/>
          </p:nvPr>
        </p:nvSpPr>
        <p:spPr>
          <a:xfrm>
            <a:off x="628650" y="1449239"/>
            <a:ext cx="7886700" cy="4727724"/>
          </a:xfrm>
          <a:prstGeom prst="rect">
            <a:avLst/>
          </a:prstGeom>
          <a:noFill/>
          <a:ln>
            <a:noFill/>
          </a:ln>
        </p:spPr>
        <p:txBody>
          <a:bodyPr anchorCtr="0" anchor="t" bIns="45700" lIns="91425" spcFirstLastPara="1" rIns="91425" wrap="square" tIns="45700">
            <a:normAutofit/>
          </a:bodyPr>
          <a:lstStyle/>
          <a:p>
            <a:pPr indent="-228600" lvl="0" marL="228600" rtl="0" algn="l">
              <a:lnSpc>
                <a:spcPct val="114000"/>
              </a:lnSpc>
              <a:spcBef>
                <a:spcPts val="0"/>
              </a:spcBef>
              <a:spcAft>
                <a:spcPts val="0"/>
              </a:spcAft>
              <a:buClr>
                <a:schemeClr val="dk2"/>
              </a:buClr>
              <a:buSzPts val="1700"/>
              <a:buChar char="•"/>
            </a:pPr>
            <a:r>
              <a:rPr lang="en-US"/>
              <a:t>Classic</a:t>
            </a:r>
            <a:endParaRPr/>
          </a:p>
          <a:p>
            <a:pPr indent="-342900" lvl="0" marL="342900" rtl="0" algn="l">
              <a:lnSpc>
                <a:spcPct val="114000"/>
              </a:lnSpc>
              <a:spcBef>
                <a:spcPts val="1400"/>
              </a:spcBef>
              <a:spcAft>
                <a:spcPts val="0"/>
              </a:spcAft>
              <a:buSzPts val="1700"/>
              <a:buFont typeface="Arial"/>
              <a:buChar char="•"/>
            </a:pPr>
            <a:r>
              <a:rPr lang="en-US"/>
              <a:t>getElementById()</a:t>
            </a:r>
            <a:endParaRPr/>
          </a:p>
          <a:p>
            <a:pPr indent="-342900" lvl="0" marL="342900" rtl="0" algn="l">
              <a:lnSpc>
                <a:spcPct val="114000"/>
              </a:lnSpc>
              <a:spcBef>
                <a:spcPts val="1400"/>
              </a:spcBef>
              <a:spcAft>
                <a:spcPts val="0"/>
              </a:spcAft>
              <a:buSzPts val="1700"/>
              <a:buFont typeface="Arial"/>
              <a:buChar char="•"/>
            </a:pPr>
            <a:r>
              <a:rPr lang="en-US"/>
              <a:t>getElementsByTagName() </a:t>
            </a:r>
            <a:endParaRPr/>
          </a:p>
          <a:p>
            <a:pPr indent="-342900" lvl="0" marL="342900" rtl="0" algn="l">
              <a:lnSpc>
                <a:spcPct val="114000"/>
              </a:lnSpc>
              <a:spcBef>
                <a:spcPts val="1400"/>
              </a:spcBef>
              <a:spcAft>
                <a:spcPts val="0"/>
              </a:spcAft>
              <a:buSzPts val="1700"/>
              <a:buFont typeface="Arial"/>
              <a:buChar char="•"/>
            </a:pPr>
            <a:r>
              <a:rPr lang="en-US"/>
              <a:t>getElementsByClassName()</a:t>
            </a:r>
            <a:endParaRPr/>
          </a:p>
          <a:p>
            <a:pPr indent="-228600" lvl="0" marL="228600" rtl="0" algn="l">
              <a:lnSpc>
                <a:spcPct val="114000"/>
              </a:lnSpc>
              <a:spcBef>
                <a:spcPts val="1400"/>
              </a:spcBef>
              <a:spcAft>
                <a:spcPts val="0"/>
              </a:spcAft>
              <a:buClr>
                <a:schemeClr val="dk2"/>
              </a:buClr>
              <a:buSzPts val="1700"/>
              <a:buChar char="•"/>
            </a:pPr>
            <a:r>
              <a:rPr lang="en-US"/>
              <a:t>Newer</a:t>
            </a:r>
            <a:endParaRPr/>
          </a:p>
          <a:p>
            <a:pPr indent="-342900" lvl="0" marL="342900" rtl="0" algn="l">
              <a:lnSpc>
                <a:spcPct val="114000"/>
              </a:lnSpc>
              <a:spcBef>
                <a:spcPts val="1400"/>
              </a:spcBef>
              <a:spcAft>
                <a:spcPts val="0"/>
              </a:spcAft>
              <a:buSzPts val="1700"/>
              <a:buFont typeface="Arial"/>
              <a:buChar char="•"/>
            </a:pPr>
            <a:r>
              <a:rPr lang="en-US"/>
              <a:t>querySelector() and</a:t>
            </a:r>
            <a:endParaRPr/>
          </a:p>
          <a:p>
            <a:pPr indent="-342900" lvl="0" marL="342900" rtl="0" algn="l">
              <a:lnSpc>
                <a:spcPct val="114000"/>
              </a:lnSpc>
              <a:spcBef>
                <a:spcPts val="1400"/>
              </a:spcBef>
              <a:spcAft>
                <a:spcPts val="0"/>
              </a:spcAft>
              <a:buSzPts val="1700"/>
              <a:buFont typeface="Arial"/>
              <a:buChar char="•"/>
            </a:pPr>
            <a:r>
              <a:rPr lang="en-US"/>
              <a:t> querySelectorAll()</a:t>
            </a:r>
            <a:endParaRPr/>
          </a:p>
        </p:txBody>
      </p:sp>
      <p:sp>
        <p:nvSpPr>
          <p:cNvPr id="395" name="Google Shape;395;p7"/>
          <p:cNvSpPr txBox="1"/>
          <p:nvPr>
            <p:ph idx="1" type="body"/>
          </p:nvPr>
        </p:nvSpPr>
        <p:spPr>
          <a:xfrm>
            <a:off x="0" y="838200"/>
            <a:ext cx="6400800" cy="3048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1500"/>
              <a:buFont typeface="Arial"/>
              <a:buChar char="•"/>
            </a:pPr>
            <a:r>
              <a:rPr lang="en-US" sz="1500">
                <a:solidFill>
                  <a:schemeClr val="dk1"/>
                </a:solidFill>
                <a:latin typeface="Rockwell"/>
                <a:ea typeface="Rockwell"/>
                <a:cs typeface="Rockwell"/>
                <a:sym typeface="Rockwell"/>
              </a:rPr>
              <a:t> Selection Methods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8"/>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Rockwell"/>
              <a:buNone/>
            </a:pPr>
            <a:r>
              <a:rPr lang="en-US" sz="3200">
                <a:solidFill>
                  <a:schemeClr val="dk1"/>
                </a:solidFill>
                <a:latin typeface="Rockwell"/>
                <a:ea typeface="Rockwell"/>
                <a:cs typeface="Rockwell"/>
                <a:sym typeface="Rockwell"/>
              </a:rPr>
              <a:t>The Document Object Model (DOM)</a:t>
            </a:r>
            <a:endParaRPr/>
          </a:p>
        </p:txBody>
      </p:sp>
      <p:pic>
        <p:nvPicPr>
          <p:cNvPr descr="4812609003.eps" id="401" name="Google Shape;401;p8"/>
          <p:cNvPicPr preferRelativeResize="0"/>
          <p:nvPr>
            <p:ph idx="1" type="body"/>
          </p:nvPr>
        </p:nvPicPr>
        <p:blipFill rotWithShape="1">
          <a:blip r:embed="rId3">
            <a:alphaModFix/>
          </a:blip>
          <a:srcRect b="0" l="0" r="0" t="0"/>
          <a:stretch/>
        </p:blipFill>
        <p:spPr>
          <a:xfrm>
            <a:off x="251520" y="1252006"/>
            <a:ext cx="8558581" cy="3401130"/>
          </a:xfrm>
          <a:prstGeom prst="rect">
            <a:avLst/>
          </a:prstGeom>
          <a:noFill/>
          <a:ln>
            <a:noFill/>
          </a:ln>
        </p:spPr>
      </p:pic>
      <p:sp>
        <p:nvSpPr>
          <p:cNvPr id="402" name="Google Shape;402;p8"/>
          <p:cNvSpPr txBox="1"/>
          <p:nvPr>
            <p:ph idx="1" type="body"/>
          </p:nvPr>
        </p:nvSpPr>
        <p:spPr>
          <a:xfrm>
            <a:off x="0" y="838200"/>
            <a:ext cx="6400800" cy="3048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1500"/>
              <a:buFont typeface="Arial"/>
              <a:buChar char="•"/>
            </a:pPr>
            <a:r>
              <a:rPr lang="en-US" sz="1500">
                <a:solidFill>
                  <a:schemeClr val="dk1"/>
                </a:solidFill>
                <a:latin typeface="Rockwell"/>
                <a:ea typeface="Rockwell"/>
                <a:cs typeface="Rockwell"/>
                <a:sym typeface="Rockwell"/>
              </a:rPr>
              <a:t> Selection Methods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9"/>
          <p:cNvSpPr txBox="1"/>
          <p:nvPr>
            <p:ph type="title"/>
          </p:nvPr>
        </p:nvSpPr>
        <p:spPr>
          <a:xfrm>
            <a:off x="628649" y="365127"/>
            <a:ext cx="7445353" cy="6269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Rockwell"/>
              <a:buNone/>
            </a:pPr>
            <a:r>
              <a:rPr lang="en-US" sz="3200">
                <a:solidFill>
                  <a:schemeClr val="dk1"/>
                </a:solidFill>
                <a:latin typeface="Rockwell"/>
                <a:ea typeface="Rockwell"/>
                <a:cs typeface="Rockwell"/>
                <a:sym typeface="Rockwell"/>
              </a:rPr>
              <a:t>The Document Object Model (DOM)</a:t>
            </a:r>
            <a:endParaRPr/>
          </a:p>
        </p:txBody>
      </p:sp>
      <p:pic>
        <p:nvPicPr>
          <p:cNvPr descr="4812609004.eps" id="408" name="Google Shape;408;p9"/>
          <p:cNvPicPr preferRelativeResize="0"/>
          <p:nvPr>
            <p:ph idx="1" type="body"/>
          </p:nvPr>
        </p:nvPicPr>
        <p:blipFill rotWithShape="1">
          <a:blip r:embed="rId3">
            <a:alphaModFix/>
          </a:blip>
          <a:srcRect b="0" l="0" r="0" t="0"/>
          <a:stretch/>
        </p:blipFill>
        <p:spPr>
          <a:xfrm>
            <a:off x="323528" y="1268760"/>
            <a:ext cx="8208911" cy="5451764"/>
          </a:xfrm>
          <a:prstGeom prst="rect">
            <a:avLst/>
          </a:prstGeom>
          <a:noFill/>
          <a:ln>
            <a:noFill/>
          </a:ln>
        </p:spPr>
      </p:pic>
      <p:sp>
        <p:nvSpPr>
          <p:cNvPr id="409" name="Google Shape;409;p9"/>
          <p:cNvSpPr txBox="1"/>
          <p:nvPr>
            <p:ph idx="1" type="body"/>
          </p:nvPr>
        </p:nvSpPr>
        <p:spPr>
          <a:xfrm>
            <a:off x="0" y="838200"/>
            <a:ext cx="6400800" cy="3048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1500"/>
              <a:buFont typeface="Arial"/>
              <a:buChar char="•"/>
            </a:pPr>
            <a:r>
              <a:rPr lang="en-US" sz="1500">
                <a:solidFill>
                  <a:schemeClr val="dk1"/>
                </a:solidFill>
                <a:latin typeface="Rockwell"/>
                <a:ea typeface="Rockwell"/>
                <a:cs typeface="Rockwell"/>
                <a:sym typeface="Rockwell"/>
              </a:rPr>
              <a:t>Query Selector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amwood PowerPoint Template">
  <a:themeElements>
    <a:clrScheme name="Custom 300">
      <a:dk1>
        <a:srgbClr val="3E3D3F"/>
      </a:dk1>
      <a:lt1>
        <a:srgbClr val="FFFFFF"/>
      </a:lt1>
      <a:dk2>
        <a:srgbClr val="04488E"/>
      </a:dk2>
      <a:lt2>
        <a:srgbClr val="FFFFFF"/>
      </a:lt2>
      <a:accent1>
        <a:srgbClr val="04488E"/>
      </a:accent1>
      <a:accent2>
        <a:srgbClr val="82BC00"/>
      </a:accent2>
      <a:accent3>
        <a:srgbClr val="909C9C"/>
      </a:accent3>
      <a:accent4>
        <a:srgbClr val="B52372"/>
      </a:accent4>
      <a:accent5>
        <a:srgbClr val="B7D775"/>
      </a:accent5>
      <a:accent6>
        <a:srgbClr val="C4CACA"/>
      </a:accent6>
      <a:hlink>
        <a:srgbClr val="D983A6"/>
      </a:hlink>
      <a:folHlink>
        <a:srgbClr val="3E3D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2014-01-14T22:57:40Z</dcterms:created>
  <dc:creator>Randy Connolly and Ricardo Hoar</dc:creator>
</cp:coreProperties>
</file>