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166725" cy="18288000"/>
  <p:notesSz cx="6858000" cy="9144000"/>
  <p:defaultTextStyle>
    <a:defPPr>
      <a:defRPr lang="en-US"/>
    </a:defPPr>
    <a:lvl1pPr marL="0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1pPr>
    <a:lvl2pPr marL="754883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2pPr>
    <a:lvl3pPr marL="1509766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3pPr>
    <a:lvl4pPr marL="2264649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4pPr>
    <a:lvl5pPr marL="3019532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5pPr>
    <a:lvl6pPr marL="3774415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6pPr>
    <a:lvl7pPr marL="4529298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7pPr>
    <a:lvl8pPr marL="5284180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8pPr>
    <a:lvl9pPr marL="6039063" algn="l" defTabSz="1509766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05" y="2992968"/>
            <a:ext cx="11191716" cy="6366933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9605435"/>
            <a:ext cx="9875044" cy="4415365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322" indent="0" algn="ctr">
              <a:buNone/>
              <a:defRPr sz="2880"/>
            </a:lvl2pPr>
            <a:lvl3pPr marL="1316645" indent="0" algn="ctr">
              <a:buNone/>
              <a:defRPr sz="2592"/>
            </a:lvl3pPr>
            <a:lvl4pPr marL="1974967" indent="0" algn="ctr">
              <a:buNone/>
              <a:defRPr sz="2304"/>
            </a:lvl4pPr>
            <a:lvl5pPr marL="2633289" indent="0" algn="ctr">
              <a:buNone/>
              <a:defRPr sz="2304"/>
            </a:lvl5pPr>
            <a:lvl6pPr marL="3291611" indent="0" algn="ctr">
              <a:buNone/>
              <a:defRPr sz="2304"/>
            </a:lvl6pPr>
            <a:lvl7pPr marL="3949934" indent="0" algn="ctr">
              <a:buNone/>
              <a:defRPr sz="2304"/>
            </a:lvl7pPr>
            <a:lvl8pPr marL="4608256" indent="0" algn="ctr">
              <a:buNone/>
              <a:defRPr sz="2304"/>
            </a:lvl8pPr>
            <a:lvl9pPr marL="5266578" indent="0" algn="ctr">
              <a:buNone/>
              <a:defRPr sz="23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973667"/>
            <a:ext cx="283907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3" y="973667"/>
            <a:ext cx="8352641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" y="4559305"/>
            <a:ext cx="11356300" cy="7607299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6" y="12238572"/>
            <a:ext cx="11356300" cy="4000499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/>
                </a:solidFill>
              </a:defRPr>
            </a:lvl1pPr>
            <a:lvl2pPr marL="65832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645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967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28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611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934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825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578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4868333"/>
            <a:ext cx="5595858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4868333"/>
            <a:ext cx="5595858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973671"/>
            <a:ext cx="113563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9" y="4483101"/>
            <a:ext cx="5570141" cy="2197099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9" y="6680200"/>
            <a:ext cx="5570141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4483101"/>
            <a:ext cx="5597573" cy="2197099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6680200"/>
            <a:ext cx="55975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19200"/>
            <a:ext cx="4246612" cy="426720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2633138"/>
            <a:ext cx="6665655" cy="12996333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5486400"/>
            <a:ext cx="4246612" cy="10164235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19200"/>
            <a:ext cx="4246612" cy="4267200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2633138"/>
            <a:ext cx="6665655" cy="12996333"/>
          </a:xfrm>
        </p:spPr>
        <p:txBody>
          <a:bodyPr anchor="t"/>
          <a:lstStyle>
            <a:lvl1pPr marL="0" indent="0">
              <a:buNone/>
              <a:defRPr sz="4608"/>
            </a:lvl1pPr>
            <a:lvl2pPr marL="658322" indent="0">
              <a:buNone/>
              <a:defRPr sz="4032"/>
            </a:lvl2pPr>
            <a:lvl3pPr marL="1316645" indent="0">
              <a:buNone/>
              <a:defRPr sz="3456"/>
            </a:lvl3pPr>
            <a:lvl4pPr marL="1974967" indent="0">
              <a:buNone/>
              <a:defRPr sz="2880"/>
            </a:lvl4pPr>
            <a:lvl5pPr marL="2633289" indent="0">
              <a:buNone/>
              <a:defRPr sz="2880"/>
            </a:lvl5pPr>
            <a:lvl6pPr marL="3291611" indent="0">
              <a:buNone/>
              <a:defRPr sz="2880"/>
            </a:lvl6pPr>
            <a:lvl7pPr marL="3949934" indent="0">
              <a:buNone/>
              <a:defRPr sz="2880"/>
            </a:lvl7pPr>
            <a:lvl8pPr marL="4608256" indent="0">
              <a:buNone/>
              <a:defRPr sz="2880"/>
            </a:lvl8pPr>
            <a:lvl9pPr marL="5266578" indent="0">
              <a:buNone/>
              <a:defRPr sz="2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5486400"/>
            <a:ext cx="4246612" cy="10164235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973671"/>
            <a:ext cx="113563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4868333"/>
            <a:ext cx="113563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16950271"/>
            <a:ext cx="29625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C481-9EC5-4675-B559-5AD62287EABD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16950271"/>
            <a:ext cx="44437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16950271"/>
            <a:ext cx="296251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5ACB-0066-47E4-B84E-BDA99EC0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6645" rtl="0" eaLnBrk="1" latinLnBrk="0" hangingPunct="1">
        <a:lnSpc>
          <a:spcPct val="90000"/>
        </a:lnSpc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61" indent="-329161" algn="l" defTabSz="1316645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8748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7895" y="11049000"/>
            <a:ext cx="4927600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Database (MySQL)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98563" y="10778065"/>
            <a:ext cx="10481733" cy="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30830" y="7459136"/>
            <a:ext cx="10481733" cy="3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315228" y="5901268"/>
            <a:ext cx="6248400" cy="12869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Browser</a:t>
            </a:r>
            <a:endParaRPr lang="en-US" sz="3200" dirty="0"/>
          </a:p>
        </p:txBody>
      </p:sp>
      <p:sp>
        <p:nvSpPr>
          <p:cNvPr id="12" name="Left Brace 11"/>
          <p:cNvSpPr/>
          <p:nvPr/>
        </p:nvSpPr>
        <p:spPr>
          <a:xfrm>
            <a:off x="2045228" y="7890935"/>
            <a:ext cx="1320800" cy="245533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5495" y="7890934"/>
            <a:ext cx="2370667" cy="105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Controllers</a:t>
            </a:r>
          </a:p>
          <a:p>
            <a:pPr algn="ctr"/>
            <a:r>
              <a:rPr lang="en-US" sz="2000" dirty="0"/>
              <a:t>React to user interaction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2028" y="7890934"/>
            <a:ext cx="2370667" cy="105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Views</a:t>
            </a:r>
          </a:p>
          <a:p>
            <a:pPr algn="ctr"/>
            <a:r>
              <a:rPr lang="en-US" sz="2000" dirty="0"/>
              <a:t>(webpages)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6363" y="9381068"/>
            <a:ext cx="2370667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</a:t>
            </a:r>
          </a:p>
          <a:p>
            <a:pPr algn="ctr"/>
            <a:r>
              <a:rPr lang="en-US" sz="2000" dirty="0"/>
              <a:t>Ruby-Rails classes</a:t>
            </a: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8107361" y="7188202"/>
            <a:ext cx="0" cy="702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4940828" y="7188202"/>
            <a:ext cx="1" cy="702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6126161" y="8420103"/>
            <a:ext cx="7958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3"/>
          </p:cNvCxnSpPr>
          <p:nvPr/>
        </p:nvCxnSpPr>
        <p:spPr>
          <a:xfrm flipH="1">
            <a:off x="7557029" y="8949272"/>
            <a:ext cx="550332" cy="91439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4" idx="0"/>
          </p:cNvCxnSpPr>
          <p:nvPr/>
        </p:nvCxnSpPr>
        <p:spPr>
          <a:xfrm flipH="1">
            <a:off x="6371696" y="10346268"/>
            <a:ext cx="1" cy="70273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6200000">
            <a:off x="106361" y="8790057"/>
            <a:ext cx="31072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Leaguer Code</a:t>
            </a:r>
          </a:p>
        </p:txBody>
      </p:sp>
      <p:cxnSp>
        <p:nvCxnSpPr>
          <p:cNvPr id="3" name="Straight Connector 2"/>
          <p:cNvCxnSpPr>
            <a:endCxn id="15" idx="1"/>
          </p:cNvCxnSpPr>
          <p:nvPr/>
        </p:nvCxnSpPr>
        <p:spPr>
          <a:xfrm>
            <a:off x="4397829" y="8949272"/>
            <a:ext cx="788534" cy="91439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344602" y="9323736"/>
            <a:ext cx="12153371" cy="8262350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94014" y="117077"/>
            <a:ext cx="12153371" cy="750307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74798" y="10658601"/>
            <a:ext cx="2021269" cy="1032082"/>
            <a:chOff x="2658533" y="185526"/>
            <a:chExt cx="1540934" cy="684882"/>
          </a:xfrm>
        </p:grpSpPr>
        <p:sp>
          <p:nvSpPr>
            <p:cNvPr id="4" name="Rectangle 3"/>
            <p:cNvSpPr/>
            <p:nvPr/>
          </p:nvSpPr>
          <p:spPr>
            <a:xfrm>
              <a:off x="2658533" y="185526"/>
              <a:ext cx="1540934" cy="239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8533" y="424906"/>
              <a:ext cx="1540934" cy="44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settings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language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15714" y="14013544"/>
            <a:ext cx="2150534" cy="2116666"/>
            <a:chOff x="2658533" y="220133"/>
            <a:chExt cx="1811868" cy="2116666"/>
          </a:xfrm>
        </p:grpSpPr>
        <p:sp>
          <p:nvSpPr>
            <p:cNvPr id="8" name="Rectangle 7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User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role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password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[non-essentials]</a:t>
              </a:r>
            </a:p>
          </p:txBody>
        </p:sp>
      </p:grpSp>
      <p:cxnSp>
        <p:nvCxnSpPr>
          <p:cNvPr id="15" name="Straight Connector 14"/>
          <p:cNvCxnSpPr>
            <a:endCxn id="17" idx="3"/>
          </p:cNvCxnSpPr>
          <p:nvPr/>
        </p:nvCxnSpPr>
        <p:spPr>
          <a:xfrm flipH="1" flipV="1">
            <a:off x="4377796" y="14678178"/>
            <a:ext cx="2337917" cy="41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057929" y="14479212"/>
            <a:ext cx="2319867" cy="787399"/>
            <a:chOff x="2658533" y="220130"/>
            <a:chExt cx="1811868" cy="2116669"/>
          </a:xfrm>
        </p:grpSpPr>
        <p:sp>
          <p:nvSpPr>
            <p:cNvPr id="17" name="Rectangle 16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/>
                <a:t>AbstractRole</a:t>
              </a: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 smtClean="0"/>
                <a:t>accessLevel</a:t>
              </a:r>
              <a:endParaRPr lang="en-US" sz="1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41562" y="15770377"/>
            <a:ext cx="1752600" cy="994441"/>
            <a:chOff x="2658533" y="220130"/>
            <a:chExt cx="1811868" cy="2116669"/>
          </a:xfrm>
        </p:grpSpPr>
        <p:sp>
          <p:nvSpPr>
            <p:cNvPr id="20" name="Rectangle 19"/>
            <p:cNvSpPr/>
            <p:nvPr/>
          </p:nvSpPr>
          <p:spPr>
            <a:xfrm>
              <a:off x="2658533" y="220130"/>
              <a:ext cx="1811868" cy="7478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Player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58533" y="968019"/>
              <a:ext cx="1811868" cy="1368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Tournament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Team</a:t>
              </a:r>
              <a:endParaRPr lang="en-US" sz="1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7296" y="15770377"/>
            <a:ext cx="1752600" cy="787399"/>
            <a:chOff x="2658533" y="220130"/>
            <a:chExt cx="1811868" cy="2116669"/>
          </a:xfrm>
        </p:grpSpPr>
        <p:sp>
          <p:nvSpPr>
            <p:cNvPr id="23" name="Rectangle 22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Spectator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829" y="15770377"/>
            <a:ext cx="1752600" cy="787399"/>
            <a:chOff x="2658533" y="220130"/>
            <a:chExt cx="1811868" cy="2116669"/>
          </a:xfrm>
        </p:grpSpPr>
        <p:sp>
          <p:nvSpPr>
            <p:cNvPr id="26" name="Rectangle 25"/>
            <p:cNvSpPr/>
            <p:nvPr/>
          </p:nvSpPr>
          <p:spPr>
            <a:xfrm>
              <a:off x="2658533" y="220130"/>
              <a:ext cx="1811868" cy="106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Host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58533" y="1289840"/>
              <a:ext cx="1811868" cy="10469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Tournament</a:t>
              </a:r>
              <a:endParaRPr lang="en-US" sz="1800" dirty="0"/>
            </a:p>
          </p:txBody>
        </p:sp>
      </p:grpSp>
      <p:cxnSp>
        <p:nvCxnSpPr>
          <p:cNvPr id="29" name="Straight Connector 28"/>
          <p:cNvCxnSpPr>
            <a:stCxn id="18" idx="2"/>
            <a:endCxn id="20" idx="0"/>
          </p:cNvCxnSpPr>
          <p:nvPr/>
        </p:nvCxnSpPr>
        <p:spPr>
          <a:xfrm flipH="1">
            <a:off x="3217862" y="15266611"/>
            <a:ext cx="1" cy="503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2130" y="15499444"/>
            <a:ext cx="36914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3067579" y="15499445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4" name="Diamond 33"/>
          <p:cNvSpPr/>
          <p:nvPr/>
        </p:nvSpPr>
        <p:spPr>
          <a:xfrm>
            <a:off x="4913313" y="15499445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5" name="Diamond 34"/>
          <p:cNvSpPr/>
          <p:nvPr/>
        </p:nvSpPr>
        <p:spPr>
          <a:xfrm>
            <a:off x="1189037" y="15518494"/>
            <a:ext cx="300567" cy="2518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414029" y="14372862"/>
            <a:ext cx="3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77795" y="14332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315230" y="9985347"/>
            <a:ext cx="2338694" cy="2898203"/>
            <a:chOff x="2658533" y="220133"/>
            <a:chExt cx="1811868" cy="2898203"/>
          </a:xfrm>
        </p:grpSpPr>
        <p:sp>
          <p:nvSpPr>
            <p:cNvPr id="43" name="Rectangle 42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/>
                <a:t>TournamentSettings</a:t>
              </a:r>
              <a:endParaRPr lang="en-US" sz="1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58533" y="643466"/>
              <a:ext cx="1811868" cy="2474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MaxSpectators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Scoring Alg.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Team-Size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Peer-Review Preference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Manual/Auto Team </a:t>
              </a:r>
              <a:r>
                <a:rPr lang="en-US" sz="1800" dirty="0" smtClean="0"/>
                <a:t>Assignment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Searchable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34687" y="10031788"/>
            <a:ext cx="2624667" cy="1474704"/>
            <a:chOff x="2658533" y="220133"/>
            <a:chExt cx="1811868" cy="1474704"/>
          </a:xfrm>
        </p:grpSpPr>
        <p:sp>
          <p:nvSpPr>
            <p:cNvPr id="47" name="Rectangle 46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Tournament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58533" y="643467"/>
              <a:ext cx="1811868" cy="105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Matches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TournamentSettings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949655" y="14983195"/>
            <a:ext cx="2150534" cy="986147"/>
            <a:chOff x="2658533" y="885475"/>
            <a:chExt cx="1811868" cy="1451324"/>
          </a:xfrm>
        </p:grpSpPr>
        <p:sp>
          <p:nvSpPr>
            <p:cNvPr id="50" name="Rectangle 49"/>
            <p:cNvSpPr/>
            <p:nvPr/>
          </p:nvSpPr>
          <p:spPr>
            <a:xfrm>
              <a:off x="2658533" y="885475"/>
              <a:ext cx="1811868" cy="423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Review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58533" y="1272946"/>
              <a:ext cx="1811868" cy="1063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Comment</a:t>
              </a:r>
            </a:p>
            <a:p>
              <a:endParaRPr lang="en-US" sz="1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149654" y="9938248"/>
            <a:ext cx="2347230" cy="1494375"/>
            <a:chOff x="2644364" y="220133"/>
            <a:chExt cx="1814257" cy="1552334"/>
          </a:xfrm>
        </p:grpSpPr>
        <p:sp>
          <p:nvSpPr>
            <p:cNvPr id="53" name="Rectangle 52"/>
            <p:cNvSpPr/>
            <p:nvPr/>
          </p:nvSpPr>
          <p:spPr>
            <a:xfrm>
              <a:off x="264675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Match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44364" y="629704"/>
              <a:ext cx="1811868" cy="1142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Team1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Users</a:t>
              </a:r>
            </a:p>
            <a:p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02853" y="12619024"/>
            <a:ext cx="2425700" cy="1629047"/>
            <a:chOff x="2658533" y="220133"/>
            <a:chExt cx="1811868" cy="2116666"/>
          </a:xfrm>
        </p:grpSpPr>
        <p:sp>
          <p:nvSpPr>
            <p:cNvPr id="56" name="Rectangle 55"/>
            <p:cNvSpPr/>
            <p:nvPr/>
          </p:nvSpPr>
          <p:spPr>
            <a:xfrm>
              <a:off x="2658533" y="220133"/>
              <a:ext cx="1811868" cy="4233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/>
                <a:t>Team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err="1"/>
                <a:t>maxPlayer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Team name/image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29228" y="1607806"/>
            <a:ext cx="2624667" cy="2361287"/>
            <a:chOff x="2658533" y="-24488"/>
            <a:chExt cx="1811868" cy="2361287"/>
          </a:xfrm>
        </p:grpSpPr>
        <p:sp>
          <p:nvSpPr>
            <p:cNvPr id="60" name="Rectangle 59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smtClean="0"/>
                <a:t>&lt;&lt;HTML&gt;&gt;</a:t>
              </a:r>
            </a:p>
            <a:p>
              <a:pPr algn="ctr"/>
              <a:r>
                <a:rPr lang="en-US" sz="1800" dirty="0" err="1" smtClean="0"/>
                <a:t>WebPage</a:t>
              </a:r>
              <a:endParaRPr lang="en-US" sz="1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58533" y="643467"/>
              <a:ext cx="1811868" cy="1693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 HTTP Requests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800" dirty="0" smtClean="0"/>
            </a:p>
          </p:txBody>
        </p:sp>
      </p:grpSp>
      <p:sp>
        <p:nvSpPr>
          <p:cNvPr id="62" name="Isosceles Triangle 61"/>
          <p:cNvSpPr/>
          <p:nvPr/>
        </p:nvSpPr>
        <p:spPr>
          <a:xfrm rot="16200000">
            <a:off x="3613852" y="2640407"/>
            <a:ext cx="518390" cy="39868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3"/>
          </p:cNvCxnSpPr>
          <p:nvPr/>
        </p:nvCxnSpPr>
        <p:spPr>
          <a:xfrm flipV="1">
            <a:off x="4072392" y="2821775"/>
            <a:ext cx="607089" cy="17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55385" y="718457"/>
            <a:ext cx="4839" cy="5355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60224" y="718457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236111" y="1534738"/>
            <a:ext cx="2854825" cy="1131195"/>
            <a:chOff x="2658533" y="-24488"/>
            <a:chExt cx="1811868" cy="2136739"/>
          </a:xfrm>
        </p:grpSpPr>
        <p:sp>
          <p:nvSpPr>
            <p:cNvPr id="74" name="Rectangle 73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LoginPage</a:t>
              </a:r>
              <a:r>
                <a:rPr lang="en-US" sz="1800" dirty="0" smtClean="0"/>
                <a:t> &lt;&lt;</a:t>
              </a:r>
              <a:r>
                <a:rPr lang="en-US" sz="1800" dirty="0" err="1" smtClean="0"/>
                <a:t>javascript</a:t>
              </a:r>
              <a:r>
                <a:rPr lang="en-US" sz="1800" dirty="0" smtClean="0"/>
                <a:t>&gt;&gt;</a:t>
              </a:r>
              <a:endParaRPr lang="en-US" sz="1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doLogin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validateFormData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45792" y="155937"/>
            <a:ext cx="2854824" cy="1212930"/>
            <a:chOff x="2658533" y="-24488"/>
            <a:chExt cx="1811868" cy="1697125"/>
          </a:xfrm>
        </p:grpSpPr>
        <p:sp>
          <p:nvSpPr>
            <p:cNvPr id="77" name="Rectangle 76"/>
            <p:cNvSpPr/>
            <p:nvPr/>
          </p:nvSpPr>
          <p:spPr>
            <a:xfrm>
              <a:off x="2658533" y="-24488"/>
              <a:ext cx="1811868" cy="6679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HomePage</a:t>
              </a:r>
              <a:endParaRPr lang="en-US" sz="1800" dirty="0" smtClean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58533" y="643468"/>
              <a:ext cx="1811868" cy="10291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smtClean="0"/>
                <a:t>- </a:t>
              </a:r>
              <a:r>
                <a:rPr lang="en-US" sz="1800" dirty="0" err="1" smtClean="0"/>
                <a:t>getTournament</a:t>
              </a:r>
              <a:r>
                <a:rPr lang="en-US" sz="1800" dirty="0" smtClean="0"/>
                <a:t>()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45790" y="2855570"/>
            <a:ext cx="2854825" cy="1248151"/>
            <a:chOff x="2658533" y="-245409"/>
            <a:chExt cx="1811868" cy="2357660"/>
          </a:xfrm>
        </p:grpSpPr>
        <p:sp>
          <p:nvSpPr>
            <p:cNvPr id="81" name="Rectangle 80"/>
            <p:cNvSpPr/>
            <p:nvPr/>
          </p:nvSpPr>
          <p:spPr>
            <a:xfrm>
              <a:off x="2658533" y="-245409"/>
              <a:ext cx="1811868" cy="888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tournamentPage</a:t>
              </a:r>
              <a:r>
                <a:rPr lang="en-US" sz="1800" dirty="0" smtClean="0"/>
                <a:t> &lt;&lt;</a:t>
              </a:r>
              <a:r>
                <a:rPr lang="en-US" sz="1800" dirty="0" err="1" smtClean="0"/>
                <a:t>javascript</a:t>
              </a:r>
              <a:r>
                <a:rPr lang="en-US" sz="1800" dirty="0" smtClean="0"/>
                <a:t>&gt;&gt;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getMatch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changeSettings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236109" y="4235237"/>
            <a:ext cx="2854825" cy="1325489"/>
            <a:chOff x="2658533" y="-391494"/>
            <a:chExt cx="1811868" cy="2503745"/>
          </a:xfrm>
        </p:grpSpPr>
        <p:sp>
          <p:nvSpPr>
            <p:cNvPr id="86" name="Rectangle 85"/>
            <p:cNvSpPr/>
            <p:nvPr/>
          </p:nvSpPr>
          <p:spPr>
            <a:xfrm>
              <a:off x="2658533" y="-391494"/>
              <a:ext cx="1811868" cy="10349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 smtClean="0"/>
            </a:p>
            <a:p>
              <a:pPr algn="ctr"/>
              <a:r>
                <a:rPr lang="en-US" sz="1800" dirty="0" err="1" smtClean="0"/>
                <a:t>MatchPage</a:t>
              </a:r>
              <a:endParaRPr lang="en-US" sz="1800" dirty="0" smtClean="0"/>
            </a:p>
            <a:p>
              <a:pPr algn="ctr"/>
              <a:r>
                <a:rPr lang="en-US" sz="1800" dirty="0"/>
                <a:t>&lt;&lt;</a:t>
              </a:r>
              <a:r>
                <a:rPr lang="en-US" sz="1800" dirty="0" err="1"/>
                <a:t>javascript</a:t>
              </a:r>
              <a:r>
                <a:rPr lang="en-US" sz="1800" dirty="0"/>
                <a:t>&gt;&gt;</a:t>
              </a:r>
            </a:p>
            <a:p>
              <a:pPr algn="ctr"/>
              <a:endParaRPr lang="en-US" sz="1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getPlayer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submitReviews</a:t>
              </a:r>
              <a:r>
                <a:rPr lang="en-US" sz="1800" dirty="0" smtClean="0"/>
                <a:t>()</a:t>
              </a:r>
            </a:p>
            <a:p>
              <a:endParaRPr lang="en-US" sz="1800" dirty="0" smtClean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174345" y="5672677"/>
            <a:ext cx="2854825" cy="1282523"/>
            <a:chOff x="2658533" y="-310335"/>
            <a:chExt cx="1811868" cy="2422586"/>
          </a:xfrm>
        </p:grpSpPr>
        <p:sp>
          <p:nvSpPr>
            <p:cNvPr id="91" name="Rectangle 90"/>
            <p:cNvSpPr/>
            <p:nvPr/>
          </p:nvSpPr>
          <p:spPr>
            <a:xfrm>
              <a:off x="2658533" y="-310335"/>
              <a:ext cx="1811868" cy="953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 err="1" smtClean="0"/>
                <a:t>PlayerPage</a:t>
              </a:r>
              <a:endParaRPr lang="en-US" sz="1800" dirty="0" smtClean="0"/>
            </a:p>
            <a:p>
              <a:pPr algn="ctr"/>
              <a:r>
                <a:rPr lang="en-US" sz="1800" dirty="0" smtClean="0"/>
                <a:t>&lt;&lt;</a:t>
              </a:r>
              <a:r>
                <a:rPr lang="en-US" sz="1800" dirty="0" err="1" smtClean="0"/>
                <a:t>javascript</a:t>
              </a:r>
              <a:r>
                <a:rPr lang="en-US" sz="1800" dirty="0" smtClean="0"/>
                <a:t>&gt;&gt;</a:t>
              </a:r>
              <a:endParaRPr lang="en-US" sz="1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58533" y="643467"/>
              <a:ext cx="1811868" cy="14687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changeProfile</a:t>
              </a:r>
              <a:r>
                <a:rPr lang="en-US" sz="1800" dirty="0" smtClean="0"/>
                <a:t>()</a:t>
              </a:r>
            </a:p>
            <a:p>
              <a:pPr marL="285750" indent="-285750">
                <a:buFontTx/>
                <a:buChar char="-"/>
              </a:pPr>
              <a:r>
                <a:rPr lang="en-US" sz="1800" dirty="0" err="1" smtClean="0"/>
                <a:t>getReviews</a:t>
              </a:r>
              <a:r>
                <a:rPr lang="en-US" sz="1800" dirty="0" smtClean="0"/>
                <a:t>()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163128" y="5672676"/>
            <a:ext cx="11995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Views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17343" y="13120416"/>
            <a:ext cx="14558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200" b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4660227" y="2155373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660227" y="3592287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660226" y="4985658"/>
            <a:ext cx="1565422" cy="94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60226" y="6040153"/>
            <a:ext cx="1514119" cy="5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7663543" y="12104914"/>
            <a:ext cx="1937657" cy="1110343"/>
          </a:xfrm>
          <a:custGeom>
            <a:avLst/>
            <a:gdLst>
              <a:gd name="connsiteX0" fmla="*/ 0 w 1937657"/>
              <a:gd name="connsiteY0" fmla="*/ 0 h 1110343"/>
              <a:gd name="connsiteX1" fmla="*/ 0 w 1937657"/>
              <a:gd name="connsiteY1" fmla="*/ 1088572 h 1110343"/>
              <a:gd name="connsiteX2" fmla="*/ 1937657 w 1937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657" h="1110343">
                <a:moveTo>
                  <a:pt x="0" y="0"/>
                </a:moveTo>
                <a:lnTo>
                  <a:pt x="0" y="1088572"/>
                </a:lnTo>
                <a:lnTo>
                  <a:pt x="1937657" y="111034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08823" y="12176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167506" y="12829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8866248" y="15235165"/>
            <a:ext cx="1073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865820" y="14833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646474" y="14919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9075252" y="10946196"/>
            <a:ext cx="1073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67204" y="10567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885958" y="10631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161014" y="11438607"/>
            <a:ext cx="2344139" cy="110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setScore</a:t>
            </a:r>
            <a:r>
              <a:rPr lang="en-US" sz="1800" dirty="0" smtClean="0"/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restart()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8" name="Rectangle 107"/>
          <p:cNvSpPr/>
          <p:nvPr/>
        </p:nvSpPr>
        <p:spPr>
          <a:xfrm>
            <a:off x="6438900" y="11509146"/>
            <a:ext cx="2628074" cy="649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800" dirty="0" smtClean="0"/>
              <a:t>start()</a:t>
            </a:r>
          </a:p>
          <a:p>
            <a:pPr marL="285750" indent="-285750">
              <a:buFontTx/>
              <a:buChar char="-"/>
            </a:pPr>
            <a:r>
              <a:rPr lang="en-US" sz="1800" dirty="0" err="1" smtClean="0"/>
              <a:t>reorderTeamTree</a:t>
            </a:r>
            <a:r>
              <a:rPr lang="en-US" sz="1800" dirty="0" smtClean="0"/>
              <a:t>()</a:t>
            </a:r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5642716" y="11132459"/>
            <a:ext cx="798367" cy="2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19427" y="1077903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41001" y="1078191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112" name="Rectangle 111"/>
          <p:cNvSpPr/>
          <p:nvPr/>
        </p:nvSpPr>
        <p:spPr>
          <a:xfrm>
            <a:off x="976636" y="11688679"/>
            <a:ext cx="2021269" cy="70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-</a:t>
            </a:r>
            <a:r>
              <a:rPr lang="en-US" sz="1600" dirty="0" err="1" smtClean="0"/>
              <a:t>sendTournament</a:t>
            </a:r>
            <a:r>
              <a:rPr lang="en-US" sz="1600" dirty="0" smtClean="0"/>
              <a:t>(id)</a:t>
            </a:r>
          </a:p>
          <a:p>
            <a:r>
              <a:rPr lang="en-US" sz="1600" dirty="0" smtClean="0"/>
              <a:t>-</a:t>
            </a:r>
            <a:r>
              <a:rPr lang="en-US" sz="1600" dirty="0" err="1" smtClean="0"/>
              <a:t>sendPlayer</a:t>
            </a:r>
            <a:r>
              <a:rPr lang="en-US" sz="1600" dirty="0" smtClean="0"/>
              <a:t> (id)</a:t>
            </a:r>
          </a:p>
        </p:txBody>
      </p:sp>
    </p:spTree>
    <p:extLst>
      <p:ext uri="{BB962C8B-B14F-4D97-AF65-F5344CB8AC3E}">
        <p14:creationId xmlns:p14="http://schemas.microsoft.com/office/powerpoint/2010/main" val="2492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138</Words>
  <Application>Microsoft Office PowerPoint</Application>
  <PresentationFormat>Custom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Kimia</dc:creator>
  <cp:lastModifiedBy>Tomer Kimia</cp:lastModifiedBy>
  <cp:revision>18</cp:revision>
  <dcterms:created xsi:type="dcterms:W3CDTF">2014-02-10T04:39:41Z</dcterms:created>
  <dcterms:modified xsi:type="dcterms:W3CDTF">2014-02-10T16:18:58Z</dcterms:modified>
</cp:coreProperties>
</file>