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4.png" ContentType="image/png"/>
  <Override PartName="/ppt/media/image1.png" ContentType="image/png"/>
  <Override PartName="/ppt/media/image2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</p:sldIdLst>
  <p:sldSz cx="10972800" cy="73152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86400" y="2991960"/>
            <a:ext cx="11191320" cy="6366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57000" y="4277880"/>
            <a:ext cx="11849400" cy="505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57000" y="9817920"/>
            <a:ext cx="11849400" cy="505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86400" y="2991960"/>
            <a:ext cx="11191320" cy="6366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57000" y="4277880"/>
            <a:ext cx="5782320" cy="505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728760" y="4277880"/>
            <a:ext cx="5782320" cy="505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728760" y="9817920"/>
            <a:ext cx="5782320" cy="505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57000" y="9817920"/>
            <a:ext cx="5782320" cy="505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86400" y="2991960"/>
            <a:ext cx="11191320" cy="6366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57000" y="4277880"/>
            <a:ext cx="5782320" cy="505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28760" y="4277880"/>
            <a:ext cx="5782320" cy="505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728760" y="10040400"/>
            <a:ext cx="5782320" cy="4613400"/>
          </a:xfrm>
          <a:prstGeom prst="rect">
            <a:avLst/>
          </a:prstGeom>
          <a:ln>
            <a:noFill/>
          </a:ln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657000" y="10040400"/>
            <a:ext cx="5782320" cy="4613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86400" y="2991960"/>
            <a:ext cx="11191320" cy="6366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57000" y="4277880"/>
            <a:ext cx="11849400" cy="106074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86400" y="2991960"/>
            <a:ext cx="11191320" cy="6366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57000" y="4277880"/>
            <a:ext cx="11849400" cy="10607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86400" y="2991960"/>
            <a:ext cx="11191320" cy="6366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57000" y="4277880"/>
            <a:ext cx="5782320" cy="10607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728760" y="4277880"/>
            <a:ext cx="5782320" cy="10607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86400" y="2991960"/>
            <a:ext cx="11191320" cy="6366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986400" y="2991960"/>
            <a:ext cx="11191320" cy="11892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86400" y="2991960"/>
            <a:ext cx="11191320" cy="6366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57000" y="4277880"/>
            <a:ext cx="5782320" cy="505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57000" y="9817920"/>
            <a:ext cx="5782320" cy="505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728760" y="4277880"/>
            <a:ext cx="5782320" cy="10607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86400" y="2991960"/>
            <a:ext cx="11191320" cy="6366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57000" y="4277880"/>
            <a:ext cx="11849400" cy="106074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86400" y="2991960"/>
            <a:ext cx="11191320" cy="6366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57000" y="4277880"/>
            <a:ext cx="5782320" cy="10607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728760" y="4277880"/>
            <a:ext cx="5782320" cy="505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728760" y="9817920"/>
            <a:ext cx="5782320" cy="505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86400" y="2991960"/>
            <a:ext cx="11191320" cy="6366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57000" y="4277880"/>
            <a:ext cx="5782320" cy="505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728760" y="4277880"/>
            <a:ext cx="5782320" cy="505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57000" y="9817920"/>
            <a:ext cx="11849040" cy="505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986400" y="2991960"/>
            <a:ext cx="11191320" cy="6366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57000" y="4277880"/>
            <a:ext cx="11849400" cy="505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57000" y="9817920"/>
            <a:ext cx="11849400" cy="505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86400" y="2991960"/>
            <a:ext cx="11191320" cy="6366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57000" y="4277880"/>
            <a:ext cx="5782320" cy="505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728760" y="4277880"/>
            <a:ext cx="5782320" cy="505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728760" y="9817920"/>
            <a:ext cx="5782320" cy="505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57000" y="9817920"/>
            <a:ext cx="5782320" cy="505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986400" y="2991960"/>
            <a:ext cx="11191320" cy="6366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57000" y="4277880"/>
            <a:ext cx="5782320" cy="505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728760" y="4277880"/>
            <a:ext cx="5782320" cy="505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728760" y="10040400"/>
            <a:ext cx="5782320" cy="4613400"/>
          </a:xfrm>
          <a:prstGeom prst="rect">
            <a:avLst/>
          </a:prstGeom>
          <a:ln>
            <a:noFill/>
          </a:ln>
        </p:spPr>
      </p:pic>
      <p:pic>
        <p:nvPicPr>
          <p:cNvPr descr="" id="7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657000" y="10040400"/>
            <a:ext cx="5782320" cy="4613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86400" y="2991960"/>
            <a:ext cx="11191320" cy="6366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57000" y="4277880"/>
            <a:ext cx="11849400" cy="10607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86400" y="2991960"/>
            <a:ext cx="11191320" cy="6366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57000" y="4277880"/>
            <a:ext cx="5782320" cy="10607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728760" y="4277880"/>
            <a:ext cx="5782320" cy="10607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86400" y="2991960"/>
            <a:ext cx="11191320" cy="6366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86400" y="2991960"/>
            <a:ext cx="11191320" cy="11892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86400" y="2991960"/>
            <a:ext cx="11191320" cy="6366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57000" y="4277880"/>
            <a:ext cx="5782320" cy="505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57000" y="9817920"/>
            <a:ext cx="5782320" cy="505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728760" y="4277880"/>
            <a:ext cx="5782320" cy="10607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86400" y="2991960"/>
            <a:ext cx="11191320" cy="6366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57000" y="4277880"/>
            <a:ext cx="5782320" cy="10607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728760" y="4277880"/>
            <a:ext cx="5782320" cy="505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728760" y="9817920"/>
            <a:ext cx="5782320" cy="505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86400" y="2991960"/>
            <a:ext cx="11191320" cy="6366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57000" y="4277880"/>
            <a:ext cx="5782320" cy="505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728760" y="4277880"/>
            <a:ext cx="5782320" cy="505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57000" y="9817920"/>
            <a:ext cx="11849040" cy="5059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86400" y="2991960"/>
            <a:ext cx="11191320" cy="63662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864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903960" y="16948800"/>
            <a:ext cx="2962080" cy="9734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729">
                <a:solidFill>
                  <a:srgbClr val="8b8b8b"/>
                </a:solidFill>
                <a:latin typeface="Calibri"/>
              </a:rPr>
              <a:t>2/10/14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360320" y="16948800"/>
            <a:ext cx="4443480" cy="9734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9298080" y="16948800"/>
            <a:ext cx="2962080" cy="9734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26F3A9F-2E8A-4D63-88BF-5F226BF7C98C}" type="slidenum">
              <a:rPr lang="en-US" sz="1729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57000" y="4277880"/>
            <a:ext cx="11849400" cy="106070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903960" y="972360"/>
            <a:ext cx="11355840" cy="353412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634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903960" y="4866480"/>
            <a:ext cx="11355840" cy="1160352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4029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4029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4029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4029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4029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4029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4029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3459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879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2589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2589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903960" y="16948800"/>
            <a:ext cx="2962080" cy="9734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729">
                <a:solidFill>
                  <a:srgbClr val="8b8b8b"/>
                </a:solidFill>
                <a:latin typeface="Calibri"/>
              </a:rPr>
              <a:t>2/10/14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360320" y="16948800"/>
            <a:ext cx="4443480" cy="9734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9298080" y="16948800"/>
            <a:ext cx="2962080" cy="9734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AA34357-FFAA-465F-82AE-A12EF757AD59}" type="slidenum">
              <a:rPr lang="en-US" sz="1729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042720" y="5503680"/>
            <a:ext cx="4927320" cy="1117440"/>
          </a:xfrm>
          <a:prstGeom prst="roundRect">
            <a:avLst>
              <a:gd fmla="val 16667" name="adj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"/>
              </a:rPr>
              <a:t>Database (MySQL)</a:t>
            </a:r>
            <a:endParaRPr/>
          </a:p>
        </p:txBody>
      </p:sp>
      <p:sp>
        <p:nvSpPr>
          <p:cNvPr id="79" name="Line 2"/>
          <p:cNvSpPr/>
          <p:nvPr/>
        </p:nvSpPr>
        <p:spPr>
          <a:xfrm>
            <a:off x="333360" y="5232600"/>
            <a:ext cx="10481760" cy="0"/>
          </a:xfrm>
          <a:prstGeom prst="line">
            <a:avLst/>
          </a:prstGeom>
          <a:ln w="19080">
            <a:solidFill>
              <a:srgbClr val="000000"/>
            </a:solidFill>
            <a:custDash>
              <a:ds d="424000" sp="159000"/>
            </a:custDash>
            <a:miter/>
          </a:ln>
        </p:spPr>
      </p:sp>
      <p:sp>
        <p:nvSpPr>
          <p:cNvPr id="80" name="Line 3"/>
          <p:cNvSpPr/>
          <p:nvPr/>
        </p:nvSpPr>
        <p:spPr>
          <a:xfrm>
            <a:off x="265680" y="1913400"/>
            <a:ext cx="10481760" cy="0"/>
          </a:xfrm>
          <a:prstGeom prst="line">
            <a:avLst/>
          </a:prstGeom>
          <a:ln w="19080">
            <a:solidFill>
              <a:srgbClr val="000000"/>
            </a:solidFill>
            <a:custDash>
              <a:ds d="424000" sp="159000"/>
            </a:custDash>
            <a:miter/>
          </a:ln>
        </p:spPr>
      </p:sp>
      <p:sp>
        <p:nvSpPr>
          <p:cNvPr id="81" name="CustomShape 4"/>
          <p:cNvSpPr/>
          <p:nvPr/>
        </p:nvSpPr>
        <p:spPr>
          <a:xfrm>
            <a:off x="2450160" y="355680"/>
            <a:ext cx="6248160" cy="1286640"/>
          </a:xfrm>
          <a:prstGeom prst="roundRect">
            <a:avLst>
              <a:gd fmla="val 16667" name="adj"/>
            </a:avLst>
          </a:prstGeom>
          <a:solidFill>
            <a:srgbClr val="70ad47"/>
          </a:solidFill>
          <a:ln w="12600">
            <a:solidFill>
              <a:srgbClr val="527f34"/>
            </a:solidFill>
            <a:miter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alibri"/>
              </a:rPr>
              <a:t>Web Browser</a:t>
            </a:r>
            <a:endParaRPr/>
          </a:p>
        </p:txBody>
      </p:sp>
      <p:sp>
        <p:nvSpPr>
          <p:cNvPr id="82" name="CustomShape 5"/>
          <p:cNvSpPr/>
          <p:nvPr/>
        </p:nvSpPr>
        <p:spPr>
          <a:xfrm>
            <a:off x="1180080" y="2345760"/>
            <a:ext cx="1320480" cy="2454480"/>
          </a:xfrm>
          <a:prstGeom prst="leftBrace">
            <a:avLst>
              <a:gd fmla="val 8333" name="adj1"/>
              <a:gd fmla="val 50000" name="adj2"/>
            </a:avLst>
          </a:prstGeom>
          <a:noFill/>
          <a:ln w="19080">
            <a:solidFill>
              <a:srgbClr val="000000"/>
            </a:solidFill>
            <a:miter/>
          </a:ln>
        </p:spPr>
      </p:sp>
      <p:sp>
        <p:nvSpPr>
          <p:cNvPr id="83" name="CustomShape 6"/>
          <p:cNvSpPr/>
          <p:nvPr/>
        </p:nvSpPr>
        <p:spPr>
          <a:xfrm>
            <a:off x="2890440" y="2346120"/>
            <a:ext cx="2370240" cy="10584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alibri"/>
              </a:rPr>
              <a:t>Controllers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bri"/>
              </a:rPr>
              <a:t>React to user interaction</a:t>
            </a:r>
            <a:endParaRPr/>
          </a:p>
        </p:txBody>
      </p:sp>
      <p:sp>
        <p:nvSpPr>
          <p:cNvPr id="84" name="CustomShape 7"/>
          <p:cNvSpPr/>
          <p:nvPr/>
        </p:nvSpPr>
        <p:spPr>
          <a:xfrm>
            <a:off x="6057000" y="2346120"/>
            <a:ext cx="2370240" cy="10584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"/>
              </a:rPr>
              <a:t>Views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bri"/>
              </a:rPr>
              <a:t>(webpages)</a:t>
            </a:r>
            <a:endParaRPr/>
          </a:p>
        </p:txBody>
      </p:sp>
      <p:sp>
        <p:nvSpPr>
          <p:cNvPr id="85" name="CustomShape 8"/>
          <p:cNvSpPr/>
          <p:nvPr/>
        </p:nvSpPr>
        <p:spPr>
          <a:xfrm>
            <a:off x="4321440" y="3835800"/>
            <a:ext cx="2370240" cy="9655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alibri"/>
              </a:rPr>
              <a:t>Model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libri"/>
              </a:rPr>
              <a:t>Ruby-Rails classes</a:t>
            </a:r>
            <a:endParaRPr/>
          </a:p>
        </p:txBody>
      </p:sp>
      <p:sp>
        <p:nvSpPr>
          <p:cNvPr id="86" name="CustomShape 9"/>
          <p:cNvSpPr/>
          <p:nvPr/>
        </p:nvSpPr>
        <p:spPr>
          <a:xfrm flipV="1">
            <a:off x="7242120" y="1641600"/>
            <a:ext cx="360" cy="702000"/>
          </a:xfrm>
          <a:prstGeom prst="straightConnector1">
            <a:avLst/>
          </a:prstGeom>
          <a:noFill/>
          <a:ln w="7632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87" name="CustomShape 10"/>
          <p:cNvSpPr/>
          <p:nvPr/>
        </p:nvSpPr>
        <p:spPr>
          <a:xfrm>
            <a:off x="4075920" y="1642320"/>
            <a:ext cx="360" cy="702720"/>
          </a:xfrm>
          <a:prstGeom prst="straightConnector1">
            <a:avLst/>
          </a:prstGeom>
          <a:noFill/>
          <a:ln w="7632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88" name="CustomShape 11"/>
          <p:cNvSpPr/>
          <p:nvPr/>
        </p:nvSpPr>
        <p:spPr>
          <a:xfrm>
            <a:off x="5261040" y="2875320"/>
            <a:ext cx="795600" cy="720"/>
          </a:xfrm>
          <a:prstGeom prst="straightConnector1">
            <a:avLst/>
          </a:prstGeom>
          <a:noFill/>
          <a:ln w="7632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89" name="CustomShape 12"/>
          <p:cNvSpPr/>
          <p:nvPr/>
        </p:nvSpPr>
        <p:spPr>
          <a:xfrm flipH="1">
            <a:off x="6692040" y="3404520"/>
            <a:ext cx="550080" cy="914040"/>
          </a:xfrm>
          <a:prstGeom prst="straightConnector1">
            <a:avLst/>
          </a:prstGeom>
          <a:noFill/>
          <a:ln w="76320">
            <a:solidFill>
              <a:srgbClr val="0d0d0d"/>
            </a:solidFill>
            <a:miter/>
            <a:headEnd len="med" type="triangle" w="med"/>
            <a:tailEnd len="med" type="triangle" w="med"/>
          </a:ln>
        </p:spPr>
      </p:sp>
      <p:sp>
        <p:nvSpPr>
          <p:cNvPr id="90" name="CustomShape 13"/>
          <p:cNvSpPr/>
          <p:nvPr/>
        </p:nvSpPr>
        <p:spPr>
          <a:xfrm flipH="1">
            <a:off x="5505840" y="4800960"/>
            <a:ext cx="360" cy="702360"/>
          </a:xfrm>
          <a:prstGeom prst="straightConnector1">
            <a:avLst/>
          </a:prstGeom>
          <a:noFill/>
          <a:ln w="76320">
            <a:solidFill>
              <a:srgbClr val="0d0d0d"/>
            </a:solidFill>
            <a:miter/>
            <a:headEnd len="med" type="triangle" w="med"/>
            <a:tailEnd len="med" type="triangle" w="med"/>
          </a:ln>
        </p:spPr>
      </p:sp>
      <p:sp>
        <p:nvSpPr>
          <p:cNvPr id="91" name="CustomShape 14"/>
          <p:cNvSpPr/>
          <p:nvPr/>
        </p:nvSpPr>
        <p:spPr>
          <a:xfrm rot="16200000">
            <a:off x="-716040" y="3202920"/>
            <a:ext cx="3106800" cy="792000"/>
          </a:xfrm>
          <a:prstGeom prst="rect">
            <a:avLst/>
          </a:prstGeom>
          <a:noFill/>
          <a:ln>
            <a:noFill/>
          </a:ln>
        </p:spPr>
        <p:txBody>
          <a:bodyPr bIns="91440" lIns="45720" rIns="45720" tIns="91440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Leaguer Code</a:t>
            </a:r>
            <a:endParaRPr/>
          </a:p>
        </p:txBody>
      </p:sp>
      <p:sp>
        <p:nvSpPr>
          <p:cNvPr id="92" name="Line 15"/>
          <p:cNvSpPr/>
          <p:nvPr/>
        </p:nvSpPr>
        <p:spPr>
          <a:xfrm>
            <a:off x="3532680" y="3403800"/>
            <a:ext cx="788400" cy="914400"/>
          </a:xfrm>
          <a:prstGeom prst="line">
            <a:avLst/>
          </a:prstGeom>
          <a:ln w="19080">
            <a:solidFill>
              <a:srgbClr val="000000"/>
            </a:solidFill>
            <a:custDash>
              <a:ds d="424000" sp="159000"/>
            </a:custDash>
            <a:miter/>
          </a:ln>
        </p:spPr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