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slideLayouts/slideLayout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</p:sldIdLst>
  <p:sldSz cx="12344400" cy="86868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17040" y="346320"/>
            <a:ext cx="11109600" cy="145044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17040" y="2032560"/>
            <a:ext cx="11109600" cy="24026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17040" y="4663800"/>
            <a:ext cx="11109600" cy="24026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17040" y="346320"/>
            <a:ext cx="11109600" cy="145044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17040" y="2032560"/>
            <a:ext cx="5421240" cy="24026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309720" y="2032560"/>
            <a:ext cx="5421240" cy="24026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309720" y="4663800"/>
            <a:ext cx="5421240" cy="24026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17040" y="4663800"/>
            <a:ext cx="5421240" cy="24026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17040" y="346320"/>
            <a:ext cx="11109600" cy="145044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17040" y="2032560"/>
            <a:ext cx="5421240" cy="24026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309720" y="2032560"/>
            <a:ext cx="5421240" cy="24026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34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7514640" y="4663800"/>
            <a:ext cx="3011040" cy="2402640"/>
          </a:xfrm>
          <a:prstGeom prst="rect">
            <a:avLst/>
          </a:prstGeom>
          <a:ln>
            <a:noFill/>
          </a:ln>
        </p:spPr>
      </p:pic>
      <p:pic>
        <p:nvPicPr>
          <p:cNvPr descr="" id="35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1821960" y="4663800"/>
            <a:ext cx="3011040" cy="24026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17040" y="346320"/>
            <a:ext cx="11109600" cy="145044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17040" y="2032560"/>
            <a:ext cx="11109600" cy="50382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17040" y="346320"/>
            <a:ext cx="11109600" cy="145044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17040" y="2032560"/>
            <a:ext cx="11109600" cy="5037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17040" y="346320"/>
            <a:ext cx="11109600" cy="145044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17040" y="2032560"/>
            <a:ext cx="5421240" cy="5037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309720" y="2032560"/>
            <a:ext cx="5421240" cy="5037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17040" y="346320"/>
            <a:ext cx="11109600" cy="145044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17040" y="346320"/>
            <a:ext cx="11109600" cy="67240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17040" y="346320"/>
            <a:ext cx="11109600" cy="145044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17040" y="2032560"/>
            <a:ext cx="5421240" cy="24026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17040" y="4663800"/>
            <a:ext cx="5421240" cy="24026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309720" y="2032560"/>
            <a:ext cx="5421240" cy="5037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17040" y="346320"/>
            <a:ext cx="11109600" cy="145044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17040" y="2032560"/>
            <a:ext cx="5421240" cy="5037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309720" y="2032560"/>
            <a:ext cx="5421240" cy="24026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309720" y="4663800"/>
            <a:ext cx="5421240" cy="24026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17040" y="346320"/>
            <a:ext cx="11109600" cy="145044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17040" y="2032560"/>
            <a:ext cx="5421240" cy="24026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309720" y="2032560"/>
            <a:ext cx="5421240" cy="24026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17040" y="4663800"/>
            <a:ext cx="11109240" cy="24026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17040" y="346320"/>
            <a:ext cx="11109600" cy="145008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US"/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17040" y="2032560"/>
            <a:ext cx="11109600" cy="50378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>
            <a:off x="9000" y="0"/>
            <a:ext cx="12335400" cy="8686800"/>
          </a:xfrm>
          <a:prstGeom prst="rect">
            <a:avLst/>
          </a:prstGeom>
          <a:solidFill>
            <a:srgbClr val="5b9bd5"/>
          </a:solidFill>
          <a:ln w="12600">
            <a:noFill/>
          </a:ln>
        </p:spPr>
      </p:sp>
      <p:sp>
        <p:nvSpPr>
          <p:cNvPr id="37" name="CustomShape 2"/>
          <p:cNvSpPr/>
          <p:nvPr/>
        </p:nvSpPr>
        <p:spPr>
          <a:xfrm>
            <a:off x="706680" y="1557360"/>
            <a:ext cx="2020320" cy="3596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  <a:ea typeface="DejaVu Sans"/>
              </a:rPr>
              <a:t>Server</a:t>
            </a:r>
            <a:endParaRPr/>
          </a:p>
        </p:txBody>
      </p:sp>
      <p:sp>
        <p:nvSpPr>
          <p:cNvPr id="38" name="CustomShape 3"/>
          <p:cNvSpPr/>
          <p:nvPr/>
        </p:nvSpPr>
        <p:spPr>
          <a:xfrm>
            <a:off x="706680" y="1918080"/>
            <a:ext cx="2020320" cy="67068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txBody>
          <a:bodyPr anchor="ctr"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  <a:ea typeface="DejaVu Sans"/>
              </a:rPr>
              <a:t>settings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  <a:ea typeface="DejaVu Sans"/>
              </a:rPr>
              <a:t>language</a:t>
            </a:r>
            <a:endParaRPr/>
          </a:p>
        </p:txBody>
      </p:sp>
      <p:sp>
        <p:nvSpPr>
          <p:cNvPr id="39" name="CustomShape 4"/>
          <p:cNvSpPr/>
          <p:nvPr/>
        </p:nvSpPr>
        <p:spPr>
          <a:xfrm>
            <a:off x="6447240" y="4912560"/>
            <a:ext cx="2149920" cy="42228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  <a:ea typeface="DejaVu Sans"/>
              </a:rPr>
              <a:t>User</a:t>
            </a:r>
            <a:endParaRPr/>
          </a:p>
        </p:txBody>
      </p:sp>
      <p:sp>
        <p:nvSpPr>
          <p:cNvPr id="40" name="CustomShape 5"/>
          <p:cNvSpPr/>
          <p:nvPr/>
        </p:nvSpPr>
        <p:spPr>
          <a:xfrm>
            <a:off x="6447240" y="5335200"/>
            <a:ext cx="2149920" cy="188856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txBody>
          <a:bodyPr anchor="ctr"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  <a:ea typeface="DejaVu Sans"/>
              </a:rPr>
              <a:t>role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  <a:ea typeface="DejaVu Sans"/>
              </a:rPr>
              <a:t>username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  <a:ea typeface="DejaVu Sans"/>
              </a:rPr>
              <a:t>password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  <a:ea typeface="DejaVu Sans"/>
              </a:rPr>
              <a:t>email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  <a:ea typeface="DejaVu Sans"/>
              </a:rPr>
              <a:t>[non-essentials]</a:t>
            </a:r>
            <a:endParaRPr/>
          </a:p>
        </p:txBody>
      </p:sp>
      <p:sp>
        <p:nvSpPr>
          <p:cNvPr id="41" name="Line 6"/>
          <p:cNvSpPr/>
          <p:nvPr/>
        </p:nvSpPr>
        <p:spPr>
          <a:xfrm flipH="1">
            <a:off x="4109040" y="5570640"/>
            <a:ext cx="2057400" cy="6120"/>
          </a:xfrm>
          <a:prstGeom prst="line">
            <a:avLst/>
          </a:prstGeom>
          <a:ln w="19080">
            <a:solidFill>
              <a:srgbClr val="000000"/>
            </a:solidFill>
            <a:miter/>
          </a:ln>
        </p:spPr>
      </p:sp>
      <p:sp>
        <p:nvSpPr>
          <p:cNvPr id="42" name="CustomShape 7"/>
          <p:cNvSpPr/>
          <p:nvPr/>
        </p:nvSpPr>
        <p:spPr>
          <a:xfrm>
            <a:off x="1789200" y="5377680"/>
            <a:ext cx="2319120" cy="39708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  <a:ea typeface="DejaVu Sans"/>
              </a:rPr>
              <a:t>AbstractRole</a:t>
            </a:r>
            <a:endParaRPr/>
          </a:p>
        </p:txBody>
      </p:sp>
      <p:sp>
        <p:nvSpPr>
          <p:cNvPr id="43" name="CustomShape 8"/>
          <p:cNvSpPr/>
          <p:nvPr/>
        </p:nvSpPr>
        <p:spPr>
          <a:xfrm>
            <a:off x="1789200" y="5775840"/>
            <a:ext cx="2319120" cy="3884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txBody>
          <a:bodyPr anchor="ctr"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  <a:ea typeface="DejaVu Sans"/>
              </a:rPr>
              <a:t>accessLevel</a:t>
            </a:r>
            <a:endParaRPr/>
          </a:p>
        </p:txBody>
      </p:sp>
      <p:sp>
        <p:nvSpPr>
          <p:cNvPr id="44" name="CustomShape 9"/>
          <p:cNvSpPr/>
          <p:nvPr/>
        </p:nvSpPr>
        <p:spPr>
          <a:xfrm>
            <a:off x="2072880" y="6669360"/>
            <a:ext cx="1752120" cy="35028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  <a:ea typeface="DejaVu Sans"/>
              </a:rPr>
              <a:t>Player</a:t>
            </a:r>
            <a:endParaRPr/>
          </a:p>
        </p:txBody>
      </p:sp>
      <p:sp>
        <p:nvSpPr>
          <p:cNvPr id="45" name="CustomShape 10"/>
          <p:cNvSpPr/>
          <p:nvPr/>
        </p:nvSpPr>
        <p:spPr>
          <a:xfrm>
            <a:off x="2072880" y="7020720"/>
            <a:ext cx="1752120" cy="64188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txBody>
          <a:bodyPr anchor="ctr"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  <a:ea typeface="DejaVu Sans"/>
              </a:rPr>
              <a:t>Tournament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  <a:ea typeface="DejaVu Sans"/>
              </a:rPr>
              <a:t>Team</a:t>
            </a:r>
            <a:endParaRPr/>
          </a:p>
        </p:txBody>
      </p:sp>
      <p:sp>
        <p:nvSpPr>
          <p:cNvPr id="46" name="CustomShape 11"/>
          <p:cNvSpPr/>
          <p:nvPr/>
        </p:nvSpPr>
        <p:spPr>
          <a:xfrm>
            <a:off x="3918600" y="6669360"/>
            <a:ext cx="1752120" cy="39708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  <a:ea typeface="DejaVu Sans"/>
              </a:rPr>
              <a:t>Spectator</a:t>
            </a:r>
            <a:endParaRPr/>
          </a:p>
        </p:txBody>
      </p:sp>
      <p:sp>
        <p:nvSpPr>
          <p:cNvPr id="47" name="CustomShape 12"/>
          <p:cNvSpPr/>
          <p:nvPr/>
        </p:nvSpPr>
        <p:spPr>
          <a:xfrm>
            <a:off x="3918600" y="7067520"/>
            <a:ext cx="1752120" cy="3884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</p:sp>
      <p:sp>
        <p:nvSpPr>
          <p:cNvPr id="48" name="CustomShape 13"/>
          <p:cNvSpPr/>
          <p:nvPr/>
        </p:nvSpPr>
        <p:spPr>
          <a:xfrm>
            <a:off x="227160" y="6669360"/>
            <a:ext cx="1752120" cy="39708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  <a:ea typeface="DejaVu Sans"/>
              </a:rPr>
              <a:t>Host</a:t>
            </a:r>
            <a:endParaRPr/>
          </a:p>
        </p:txBody>
      </p:sp>
      <p:sp>
        <p:nvSpPr>
          <p:cNvPr id="49" name="CustomShape 14"/>
          <p:cNvSpPr/>
          <p:nvPr/>
        </p:nvSpPr>
        <p:spPr>
          <a:xfrm>
            <a:off x="227160" y="7067520"/>
            <a:ext cx="1752120" cy="3884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txBody>
          <a:bodyPr anchor="ctr"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  <a:ea typeface="DejaVu Sans"/>
              </a:rPr>
              <a:t>Tournament</a:t>
            </a:r>
            <a:endParaRPr/>
          </a:p>
        </p:txBody>
      </p:sp>
      <p:sp>
        <p:nvSpPr>
          <p:cNvPr id="50" name="Line 15"/>
          <p:cNvSpPr/>
          <p:nvPr/>
        </p:nvSpPr>
        <p:spPr>
          <a:xfrm>
            <a:off x="2949120" y="6165360"/>
            <a:ext cx="0" cy="503640"/>
          </a:xfrm>
          <a:prstGeom prst="line">
            <a:avLst/>
          </a:prstGeom>
          <a:ln w="19080">
            <a:solidFill>
              <a:srgbClr val="000000"/>
            </a:solidFill>
            <a:miter/>
          </a:ln>
        </p:spPr>
      </p:sp>
      <p:sp>
        <p:nvSpPr>
          <p:cNvPr id="51" name="Line 16"/>
          <p:cNvSpPr/>
          <p:nvPr/>
        </p:nvSpPr>
        <p:spPr>
          <a:xfrm>
            <a:off x="1103400" y="6398280"/>
            <a:ext cx="3691440" cy="0"/>
          </a:xfrm>
          <a:prstGeom prst="line">
            <a:avLst/>
          </a:prstGeom>
          <a:ln w="19080">
            <a:solidFill>
              <a:srgbClr val="000000"/>
            </a:solidFill>
            <a:miter/>
          </a:ln>
        </p:spPr>
      </p:sp>
      <p:sp>
        <p:nvSpPr>
          <p:cNvPr id="52" name="CustomShape 17"/>
          <p:cNvSpPr/>
          <p:nvPr/>
        </p:nvSpPr>
        <p:spPr>
          <a:xfrm>
            <a:off x="2798640" y="6397920"/>
            <a:ext cx="299880" cy="251640"/>
          </a:xfrm>
          <a:prstGeom prst="diamond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</p:sp>
      <p:sp>
        <p:nvSpPr>
          <p:cNvPr id="53" name="CustomShape 18"/>
          <p:cNvSpPr/>
          <p:nvPr/>
        </p:nvSpPr>
        <p:spPr>
          <a:xfrm>
            <a:off x="4644360" y="6397920"/>
            <a:ext cx="299880" cy="251640"/>
          </a:xfrm>
          <a:prstGeom prst="diamond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</p:sp>
      <p:sp>
        <p:nvSpPr>
          <p:cNvPr id="54" name="CustomShape 19"/>
          <p:cNvSpPr/>
          <p:nvPr/>
        </p:nvSpPr>
        <p:spPr>
          <a:xfrm>
            <a:off x="920160" y="6417360"/>
            <a:ext cx="299880" cy="251640"/>
          </a:xfrm>
          <a:prstGeom prst="diamond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</p:sp>
      <p:sp>
        <p:nvSpPr>
          <p:cNvPr id="55" name="CustomShape 20"/>
          <p:cNvSpPr/>
          <p:nvPr/>
        </p:nvSpPr>
        <p:spPr>
          <a:xfrm>
            <a:off x="4124520" y="5230800"/>
            <a:ext cx="270720" cy="72684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/>
          </a:p>
        </p:txBody>
      </p:sp>
      <p:sp>
        <p:nvSpPr>
          <p:cNvPr id="56" name="CustomShape 21"/>
          <p:cNvSpPr/>
          <p:nvPr/>
        </p:nvSpPr>
        <p:spPr>
          <a:xfrm>
            <a:off x="3046680" y="884160"/>
            <a:ext cx="2337840" cy="42228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  <a:ea typeface="DejaVu Sans"/>
              </a:rPr>
              <a:t>TournamentSettings</a:t>
            </a:r>
            <a:endParaRPr/>
          </a:p>
        </p:txBody>
      </p:sp>
      <p:sp>
        <p:nvSpPr>
          <p:cNvPr id="57" name="CustomShape 22"/>
          <p:cNvSpPr/>
          <p:nvPr/>
        </p:nvSpPr>
        <p:spPr>
          <a:xfrm>
            <a:off x="3057120" y="1306440"/>
            <a:ext cx="2337840" cy="32918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txBody>
          <a:bodyPr anchor="ctr"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  <a:ea typeface="DejaVu Sans"/>
              </a:rPr>
              <a:t>MaxSpectators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  <a:ea typeface="DejaVu Sans"/>
              </a:rPr>
              <a:t>Scoring Alg.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  <a:ea typeface="DejaVu Sans"/>
              </a:rPr>
              <a:t>Team-Size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  <a:ea typeface="DejaVu Sans"/>
              </a:rPr>
              <a:t>Peer-Review Preference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  <a:ea typeface="DejaVu Sans"/>
              </a:rPr>
              <a:t>Manual/Auto Team Assignment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  <a:ea typeface="DejaVu Sans"/>
              </a:rPr>
              <a:t>Searchable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58" name="CustomShape 23"/>
          <p:cNvSpPr/>
          <p:nvPr/>
        </p:nvSpPr>
        <p:spPr>
          <a:xfrm>
            <a:off x="6166440" y="930960"/>
            <a:ext cx="2623680" cy="42228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  <a:ea typeface="DejaVu Sans"/>
              </a:rPr>
              <a:t>Tournament</a:t>
            </a:r>
            <a:endParaRPr/>
          </a:p>
        </p:txBody>
      </p:sp>
      <p:sp>
        <p:nvSpPr>
          <p:cNvPr id="59" name="CustomShape 24"/>
          <p:cNvSpPr/>
          <p:nvPr/>
        </p:nvSpPr>
        <p:spPr>
          <a:xfrm>
            <a:off x="6166440" y="1354320"/>
            <a:ext cx="2623680" cy="105012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  <a:ea typeface="DejaVu Sans"/>
              </a:rPr>
              <a:t>Matches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  <a:ea typeface="DejaVu Sans"/>
              </a:rPr>
              <a:t>Teams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  <a:ea typeface="DejaVu Sans"/>
              </a:rPr>
              <a:t>TournamentSettings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60" name="CustomShape 25"/>
          <p:cNvSpPr/>
          <p:nvPr/>
        </p:nvSpPr>
        <p:spPr>
          <a:xfrm>
            <a:off x="9681120" y="5881680"/>
            <a:ext cx="2149920" cy="28692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  <a:ea typeface="DejaVu Sans"/>
              </a:rPr>
              <a:t>Review</a:t>
            </a:r>
            <a:endParaRPr/>
          </a:p>
        </p:txBody>
      </p:sp>
      <p:sp>
        <p:nvSpPr>
          <p:cNvPr id="61" name="CustomShape 26"/>
          <p:cNvSpPr/>
          <p:nvPr/>
        </p:nvSpPr>
        <p:spPr>
          <a:xfrm>
            <a:off x="9681120" y="6145200"/>
            <a:ext cx="2149920" cy="98712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txBody>
          <a:bodyPr anchor="ctr"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  <a:ea typeface="DejaVu Sans"/>
              </a:rPr>
              <a:t>Score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  <a:ea typeface="DejaVu Sans"/>
              </a:rPr>
              <a:t>Comment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62" name="CustomShape 27"/>
          <p:cNvSpPr/>
          <p:nvPr/>
        </p:nvSpPr>
        <p:spPr>
          <a:xfrm>
            <a:off x="9884160" y="837360"/>
            <a:ext cx="2343240" cy="4064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  <a:ea typeface="DejaVu Sans"/>
              </a:rPr>
              <a:t>Match</a:t>
            </a:r>
            <a:endParaRPr/>
          </a:p>
        </p:txBody>
      </p:sp>
      <p:sp>
        <p:nvSpPr>
          <p:cNvPr id="63" name="CustomShape 28"/>
          <p:cNvSpPr/>
          <p:nvPr/>
        </p:nvSpPr>
        <p:spPr>
          <a:xfrm>
            <a:off x="9881280" y="1231200"/>
            <a:ext cx="2342880" cy="10998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  <a:ea typeface="DejaVu Sans"/>
              </a:rPr>
              <a:t>Team1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  <a:ea typeface="DejaVu Sans"/>
              </a:rPr>
              <a:t>Team2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  <a:ea typeface="DejaVu Sans"/>
              </a:rPr>
              <a:t>Users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64" name="CustomShape 29"/>
          <p:cNvSpPr/>
          <p:nvPr/>
        </p:nvSpPr>
        <p:spPr>
          <a:xfrm>
            <a:off x="9334440" y="3517920"/>
            <a:ext cx="2424960" cy="32508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  <a:ea typeface="DejaVu Sans"/>
              </a:rPr>
              <a:t>Team</a:t>
            </a:r>
            <a:endParaRPr/>
          </a:p>
        </p:txBody>
      </p:sp>
      <p:sp>
        <p:nvSpPr>
          <p:cNvPr id="65" name="CustomShape 30"/>
          <p:cNvSpPr/>
          <p:nvPr/>
        </p:nvSpPr>
        <p:spPr>
          <a:xfrm>
            <a:off x="9334440" y="3844080"/>
            <a:ext cx="2424960" cy="130212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txBody>
          <a:bodyPr anchor="ctr"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  <a:ea typeface="DejaVu Sans"/>
              </a:rPr>
              <a:t>maxPlayer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  <a:ea typeface="DejaVu Sans"/>
              </a:rPr>
              <a:t>Users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  <a:ea typeface="DejaVu Sans"/>
              </a:rPr>
              <a:t>Team name/image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66" name="CustomShape 31"/>
          <p:cNvSpPr/>
          <p:nvPr/>
        </p:nvSpPr>
        <p:spPr>
          <a:xfrm>
            <a:off x="900000" y="4019040"/>
            <a:ext cx="1153080" cy="11530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pPr algn="ctr">
              <a:lnSpc>
                <a:spcPct val="100000"/>
              </a:lnSpc>
            </a:pPr>
            <a:r>
              <a:rPr b="1" lang="en-US">
                <a:solidFill>
                  <a:srgbClr val="ffffff"/>
                </a:solidFill>
                <a:latin typeface="Calibri"/>
                <a:ea typeface="DejaVu Sans"/>
              </a:rPr>
              <a:t>Models</a:t>
            </a:r>
            <a:endParaRPr/>
          </a:p>
        </p:txBody>
      </p:sp>
      <p:sp>
        <p:nvSpPr>
          <p:cNvPr id="67" name="CustomShape 32"/>
          <p:cNvSpPr/>
          <p:nvPr/>
        </p:nvSpPr>
        <p:spPr>
          <a:xfrm>
            <a:off x="7395120" y="3003840"/>
            <a:ext cx="1936800" cy="1109160"/>
          </a:xfrm>
          <a:prstGeom prst="rect">
            <a:avLst/>
          </a:prstGeom>
          <a:noFill/>
          <a:ln w="19080">
            <a:solidFill>
              <a:srgbClr val="000000"/>
            </a:solidFill>
            <a:miter/>
          </a:ln>
        </p:spPr>
      </p:sp>
      <p:sp>
        <p:nvSpPr>
          <p:cNvPr id="68" name="CustomShape 33"/>
          <p:cNvSpPr/>
          <p:nvPr/>
        </p:nvSpPr>
        <p:spPr>
          <a:xfrm>
            <a:off x="7455240" y="3075120"/>
            <a:ext cx="270720" cy="72684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/>
          </a:p>
        </p:txBody>
      </p:sp>
      <p:sp>
        <p:nvSpPr>
          <p:cNvPr id="69" name="CustomShape 34"/>
          <p:cNvSpPr/>
          <p:nvPr/>
        </p:nvSpPr>
        <p:spPr>
          <a:xfrm>
            <a:off x="8922240" y="3728880"/>
            <a:ext cx="253080" cy="72684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  <a:ea typeface="DejaVu Sans"/>
              </a:rPr>
              <a:t>*</a:t>
            </a:r>
            <a:endParaRPr/>
          </a:p>
        </p:txBody>
      </p:sp>
      <p:sp>
        <p:nvSpPr>
          <p:cNvPr id="70" name="Line 35"/>
          <p:cNvSpPr/>
          <p:nvPr/>
        </p:nvSpPr>
        <p:spPr>
          <a:xfrm flipH="1">
            <a:off x="8597520" y="6133320"/>
            <a:ext cx="1073520" cy="0"/>
          </a:xfrm>
          <a:prstGeom prst="line">
            <a:avLst/>
          </a:prstGeom>
          <a:ln w="19080">
            <a:solidFill>
              <a:srgbClr val="000000"/>
            </a:solidFill>
            <a:miter/>
          </a:ln>
        </p:spPr>
      </p:sp>
      <p:sp>
        <p:nvSpPr>
          <p:cNvPr id="71" name="CustomShape 36"/>
          <p:cNvSpPr/>
          <p:nvPr/>
        </p:nvSpPr>
        <p:spPr>
          <a:xfrm>
            <a:off x="8612280" y="5731920"/>
            <a:ext cx="270720" cy="72684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/>
          </a:p>
        </p:txBody>
      </p:sp>
      <p:sp>
        <p:nvSpPr>
          <p:cNvPr id="72" name="CustomShape 37"/>
          <p:cNvSpPr/>
          <p:nvPr/>
        </p:nvSpPr>
        <p:spPr>
          <a:xfrm>
            <a:off x="9401400" y="5818320"/>
            <a:ext cx="253080" cy="72684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  <a:ea typeface="DejaVu Sans"/>
              </a:rPr>
              <a:t>*</a:t>
            </a:r>
            <a:endParaRPr/>
          </a:p>
        </p:txBody>
      </p:sp>
      <p:sp>
        <p:nvSpPr>
          <p:cNvPr id="73" name="Line 38"/>
          <p:cNvSpPr/>
          <p:nvPr/>
        </p:nvSpPr>
        <p:spPr>
          <a:xfrm flipH="1">
            <a:off x="8806680" y="1845000"/>
            <a:ext cx="1073160" cy="0"/>
          </a:xfrm>
          <a:prstGeom prst="line">
            <a:avLst/>
          </a:prstGeom>
          <a:ln w="19080">
            <a:solidFill>
              <a:srgbClr val="000000"/>
            </a:solidFill>
            <a:miter/>
          </a:ln>
        </p:spPr>
      </p:sp>
      <p:sp>
        <p:nvSpPr>
          <p:cNvPr id="74" name="CustomShape 39"/>
          <p:cNvSpPr/>
          <p:nvPr/>
        </p:nvSpPr>
        <p:spPr>
          <a:xfrm>
            <a:off x="8967960" y="1454040"/>
            <a:ext cx="270720" cy="72684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/>
          </a:p>
        </p:txBody>
      </p:sp>
      <p:sp>
        <p:nvSpPr>
          <p:cNvPr id="75" name="CustomShape 40"/>
          <p:cNvSpPr/>
          <p:nvPr/>
        </p:nvSpPr>
        <p:spPr>
          <a:xfrm>
            <a:off x="9640800" y="1530000"/>
            <a:ext cx="253080" cy="72684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  <a:ea typeface="DejaVu Sans"/>
              </a:rPr>
              <a:t>*</a:t>
            </a:r>
            <a:endParaRPr/>
          </a:p>
        </p:txBody>
      </p:sp>
      <p:sp>
        <p:nvSpPr>
          <p:cNvPr id="76" name="CustomShape 41"/>
          <p:cNvSpPr/>
          <p:nvPr/>
        </p:nvSpPr>
        <p:spPr>
          <a:xfrm>
            <a:off x="9892800" y="2337840"/>
            <a:ext cx="2342880" cy="109908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-"/>
            </a:pPr>
            <a:r>
              <a:rPr lang="en-US">
                <a:solidFill>
                  <a:srgbClr val="000000"/>
                </a:solidFill>
                <a:latin typeface="Calibri"/>
                <a:ea typeface="DejaVu Sans"/>
              </a:rPr>
              <a:t>setScore()</a:t>
            </a:r>
            <a:endParaRPr/>
          </a:p>
          <a:p>
            <a:pPr>
              <a:lnSpc>
                <a:spcPct val="100000"/>
              </a:lnSpc>
              <a:buFont typeface="Arial"/>
              <a:buChar char="-"/>
            </a:pPr>
            <a:r>
              <a:rPr lang="en-US">
                <a:solidFill>
                  <a:srgbClr val="000000"/>
                </a:solidFill>
                <a:latin typeface="Calibri"/>
                <a:ea typeface="DejaVu Sans"/>
              </a:rPr>
              <a:t>restart()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77" name="CustomShape 42"/>
          <p:cNvSpPr/>
          <p:nvPr/>
        </p:nvSpPr>
        <p:spPr>
          <a:xfrm>
            <a:off x="6170040" y="2408400"/>
            <a:ext cx="2627280" cy="7920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-"/>
            </a:pPr>
            <a:r>
              <a:rPr lang="en-US">
                <a:solidFill>
                  <a:srgbClr val="000000"/>
                </a:solidFill>
                <a:latin typeface="Calibri"/>
                <a:ea typeface="DejaVu Sans"/>
              </a:rPr>
              <a:t>start()</a:t>
            </a:r>
            <a:endParaRPr/>
          </a:p>
          <a:p>
            <a:pPr>
              <a:lnSpc>
                <a:spcPct val="100000"/>
              </a:lnSpc>
              <a:buFont typeface="Arial"/>
              <a:buChar char="-"/>
            </a:pPr>
            <a:r>
              <a:rPr lang="en-US">
                <a:solidFill>
                  <a:srgbClr val="000000"/>
                </a:solidFill>
                <a:latin typeface="Calibri"/>
                <a:ea typeface="DejaVu Sans"/>
              </a:rPr>
              <a:t>reorderTeamTree()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78" name="Line 43"/>
          <p:cNvSpPr/>
          <p:nvPr/>
        </p:nvSpPr>
        <p:spPr>
          <a:xfrm flipH="1">
            <a:off x="5374080" y="2030760"/>
            <a:ext cx="798120" cy="2880"/>
          </a:xfrm>
          <a:prstGeom prst="line">
            <a:avLst/>
          </a:prstGeom>
          <a:ln w="19080">
            <a:solidFill>
              <a:srgbClr val="000000"/>
            </a:solidFill>
            <a:miter/>
          </a:ln>
        </p:spPr>
      </p:sp>
      <p:sp>
        <p:nvSpPr>
          <p:cNvPr id="79" name="CustomShape 44"/>
          <p:cNvSpPr/>
          <p:nvPr/>
        </p:nvSpPr>
        <p:spPr>
          <a:xfrm>
            <a:off x="5351040" y="1677600"/>
            <a:ext cx="300960" cy="72756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/>
          </a:p>
        </p:txBody>
      </p:sp>
      <p:sp>
        <p:nvSpPr>
          <p:cNvPr id="80" name="CustomShape 45"/>
          <p:cNvSpPr/>
          <p:nvPr/>
        </p:nvSpPr>
        <p:spPr>
          <a:xfrm>
            <a:off x="5729040" y="1680480"/>
            <a:ext cx="299520" cy="72756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/>
          </a:p>
        </p:txBody>
      </p:sp>
      <p:sp>
        <p:nvSpPr>
          <p:cNvPr id="81" name="CustomShape 46"/>
          <p:cNvSpPr/>
          <p:nvPr/>
        </p:nvSpPr>
        <p:spPr>
          <a:xfrm>
            <a:off x="708480" y="2587680"/>
            <a:ext cx="2020320" cy="70308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  <a:ea typeface="DejaVu Sans"/>
              </a:rPr>
              <a:t>-sendTournament(id)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  <a:ea typeface="DejaVu Sans"/>
              </a:rPr>
              <a:t>-sendPlayer (id)</a:t>
            </a:r>
            <a:endParaRPr/>
          </a:p>
        </p:txBody>
      </p:sp>
      <p:sp>
        <p:nvSpPr>
          <p:cNvPr id="82" name="CustomShape 47"/>
          <p:cNvSpPr/>
          <p:nvPr/>
        </p:nvSpPr>
        <p:spPr>
          <a:xfrm>
            <a:off x="5902920" y="5206680"/>
            <a:ext cx="312480" cy="72756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/>
          </a:p>
        </p:txBody>
      </p:sp>
      <p:sp>
        <p:nvSpPr>
          <p:cNvPr id="83" name="CustomShape 48"/>
          <p:cNvSpPr/>
          <p:nvPr/>
        </p:nvSpPr>
        <p:spPr>
          <a:xfrm>
            <a:off x="6145200" y="5457240"/>
            <a:ext cx="299880" cy="251640"/>
          </a:xfrm>
          <a:prstGeom prst="diamond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</p:sp>
      <p:sp>
        <p:nvSpPr>
          <p:cNvPr id="84" name="CustomShape 49"/>
          <p:cNvSpPr/>
          <p:nvPr/>
        </p:nvSpPr>
        <p:spPr>
          <a:xfrm>
            <a:off x="5890320" y="1907640"/>
            <a:ext cx="299880" cy="251640"/>
          </a:xfrm>
          <a:prstGeom prst="diamond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</p:sp>
      <p:sp>
        <p:nvSpPr>
          <p:cNvPr id="85" name="CustomShape 50"/>
          <p:cNvSpPr/>
          <p:nvPr/>
        </p:nvSpPr>
        <p:spPr>
          <a:xfrm>
            <a:off x="8796240" y="1718640"/>
            <a:ext cx="299880" cy="251640"/>
          </a:xfrm>
          <a:prstGeom prst="diamond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</p:sp>
    </p:spTree>
  </p:cSld>
  <p:timing>
    <p:tnLst>
      <p:par>
        <p:cTn dur="indefinite" id="1" nodeType="tmRoot" restart="never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