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166725" cy="18288000"/>
  <p:notesSz cx="6858000" cy="9144000"/>
  <p:defaultTextStyle>
    <a:defPPr>
      <a:defRPr lang="en-US"/>
    </a:defPPr>
    <a:lvl1pPr marL="0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1pPr>
    <a:lvl2pPr marL="754883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2pPr>
    <a:lvl3pPr marL="1509766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3pPr>
    <a:lvl4pPr marL="2264649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4pPr>
    <a:lvl5pPr marL="3019532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5pPr>
    <a:lvl6pPr marL="3774415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6pPr>
    <a:lvl7pPr marL="4529298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7pPr>
    <a:lvl8pPr marL="5284180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8pPr>
    <a:lvl9pPr marL="6039063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05" y="2992968"/>
            <a:ext cx="11191716" cy="6366933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9605435"/>
            <a:ext cx="9875044" cy="4415365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322" indent="0" algn="ctr">
              <a:buNone/>
              <a:defRPr sz="2880"/>
            </a:lvl2pPr>
            <a:lvl3pPr marL="1316645" indent="0" algn="ctr">
              <a:buNone/>
              <a:defRPr sz="2592"/>
            </a:lvl3pPr>
            <a:lvl4pPr marL="1974967" indent="0" algn="ctr">
              <a:buNone/>
              <a:defRPr sz="2304"/>
            </a:lvl4pPr>
            <a:lvl5pPr marL="2633289" indent="0" algn="ctr">
              <a:buNone/>
              <a:defRPr sz="2304"/>
            </a:lvl5pPr>
            <a:lvl6pPr marL="3291611" indent="0" algn="ctr">
              <a:buNone/>
              <a:defRPr sz="2304"/>
            </a:lvl6pPr>
            <a:lvl7pPr marL="3949934" indent="0" algn="ctr">
              <a:buNone/>
              <a:defRPr sz="2304"/>
            </a:lvl7pPr>
            <a:lvl8pPr marL="4608256" indent="0" algn="ctr">
              <a:buNone/>
              <a:defRPr sz="2304"/>
            </a:lvl8pPr>
            <a:lvl9pPr marL="5266578" indent="0" algn="ctr">
              <a:buNone/>
              <a:defRPr sz="23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973667"/>
            <a:ext cx="283907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3" y="973667"/>
            <a:ext cx="8352641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" y="4559305"/>
            <a:ext cx="11356300" cy="7607299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6" y="12238572"/>
            <a:ext cx="11356300" cy="4000499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/>
                </a:solidFill>
              </a:defRPr>
            </a:lvl1pPr>
            <a:lvl2pPr marL="65832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645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967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28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611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934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825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578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4868333"/>
            <a:ext cx="5595858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4868333"/>
            <a:ext cx="5595858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973671"/>
            <a:ext cx="113563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9" y="4483101"/>
            <a:ext cx="5570141" cy="2197099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9" y="6680200"/>
            <a:ext cx="5570141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4483101"/>
            <a:ext cx="5597573" cy="2197099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6680200"/>
            <a:ext cx="55975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19200"/>
            <a:ext cx="4246612" cy="426720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2633138"/>
            <a:ext cx="6665655" cy="12996333"/>
          </a:xfrm>
        </p:spPr>
        <p:txBody>
          <a:bodyPr/>
          <a:lstStyle>
            <a:lvl1pPr>
              <a:defRPr sz="4608"/>
            </a:lvl1pPr>
            <a:lvl2pPr>
              <a:defRPr sz="4032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5486400"/>
            <a:ext cx="4246612" cy="10164235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19200"/>
            <a:ext cx="4246612" cy="426720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2633138"/>
            <a:ext cx="6665655" cy="12996333"/>
          </a:xfrm>
        </p:spPr>
        <p:txBody>
          <a:bodyPr anchor="t"/>
          <a:lstStyle>
            <a:lvl1pPr marL="0" indent="0">
              <a:buNone/>
              <a:defRPr sz="4608"/>
            </a:lvl1pPr>
            <a:lvl2pPr marL="658322" indent="0">
              <a:buNone/>
              <a:defRPr sz="4032"/>
            </a:lvl2pPr>
            <a:lvl3pPr marL="1316645" indent="0">
              <a:buNone/>
              <a:defRPr sz="3456"/>
            </a:lvl3pPr>
            <a:lvl4pPr marL="1974967" indent="0">
              <a:buNone/>
              <a:defRPr sz="2880"/>
            </a:lvl4pPr>
            <a:lvl5pPr marL="2633289" indent="0">
              <a:buNone/>
              <a:defRPr sz="2880"/>
            </a:lvl5pPr>
            <a:lvl6pPr marL="3291611" indent="0">
              <a:buNone/>
              <a:defRPr sz="2880"/>
            </a:lvl6pPr>
            <a:lvl7pPr marL="3949934" indent="0">
              <a:buNone/>
              <a:defRPr sz="2880"/>
            </a:lvl7pPr>
            <a:lvl8pPr marL="4608256" indent="0">
              <a:buNone/>
              <a:defRPr sz="2880"/>
            </a:lvl8pPr>
            <a:lvl9pPr marL="5266578" indent="0">
              <a:buNone/>
              <a:defRPr sz="2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5486400"/>
            <a:ext cx="4246612" cy="10164235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973671"/>
            <a:ext cx="113563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4868333"/>
            <a:ext cx="113563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16950271"/>
            <a:ext cx="296251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16950271"/>
            <a:ext cx="44437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16950271"/>
            <a:ext cx="296251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16645" rtl="0" eaLnBrk="1" latinLnBrk="0" hangingPunct="1">
        <a:lnSpc>
          <a:spcPct val="90000"/>
        </a:lnSpc>
        <a:spcBef>
          <a:spcPct val="0"/>
        </a:spcBef>
        <a:buNone/>
        <a:defRPr sz="63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61" indent="-329161" algn="l" defTabSz="1316645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8748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7895" y="11049000"/>
            <a:ext cx="4927600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Database (MySQL)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98563" y="10778065"/>
            <a:ext cx="10481733" cy="3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0830" y="7459136"/>
            <a:ext cx="10481733" cy="3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315228" y="5901268"/>
            <a:ext cx="6248400" cy="12869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Browser</a:t>
            </a:r>
            <a:endParaRPr lang="en-US" sz="3200" dirty="0"/>
          </a:p>
        </p:txBody>
      </p:sp>
      <p:sp>
        <p:nvSpPr>
          <p:cNvPr id="12" name="Left Brace 11"/>
          <p:cNvSpPr/>
          <p:nvPr/>
        </p:nvSpPr>
        <p:spPr>
          <a:xfrm>
            <a:off x="2045228" y="7890935"/>
            <a:ext cx="1320800" cy="245533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5495" y="7890934"/>
            <a:ext cx="2370667" cy="105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Controllers</a:t>
            </a:r>
          </a:p>
          <a:p>
            <a:pPr algn="ctr"/>
            <a:r>
              <a:rPr lang="en-US" sz="2000" dirty="0"/>
              <a:t>React to user interaction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2028" y="7890934"/>
            <a:ext cx="2370667" cy="105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Views</a:t>
            </a:r>
          </a:p>
          <a:p>
            <a:pPr algn="ctr"/>
            <a:r>
              <a:rPr lang="en-US" sz="2000" dirty="0"/>
              <a:t>(webpages)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186363" y="9381068"/>
            <a:ext cx="237066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</a:t>
            </a:r>
          </a:p>
          <a:p>
            <a:pPr algn="ctr"/>
            <a:r>
              <a:rPr lang="en-US" sz="2000" dirty="0"/>
              <a:t>Ruby-Rails classes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8107361" y="7188202"/>
            <a:ext cx="0" cy="702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4940828" y="7188202"/>
            <a:ext cx="1" cy="702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6126161" y="8420103"/>
            <a:ext cx="7958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5" idx="3"/>
          </p:cNvCxnSpPr>
          <p:nvPr/>
        </p:nvCxnSpPr>
        <p:spPr>
          <a:xfrm flipH="1">
            <a:off x="7557029" y="8949272"/>
            <a:ext cx="550332" cy="91439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4" idx="0"/>
          </p:cNvCxnSpPr>
          <p:nvPr/>
        </p:nvCxnSpPr>
        <p:spPr>
          <a:xfrm flipH="1">
            <a:off x="6371696" y="10346268"/>
            <a:ext cx="1" cy="70273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6200000">
            <a:off x="106361" y="8790057"/>
            <a:ext cx="31072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Leaguer Code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0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344602" y="10083010"/>
            <a:ext cx="12153371" cy="750307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94014" y="117077"/>
            <a:ext cx="12153371" cy="750307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74799" y="10712839"/>
            <a:ext cx="1540934" cy="1524000"/>
            <a:chOff x="2658533" y="220133"/>
            <a:chExt cx="1540934" cy="1524000"/>
          </a:xfrm>
        </p:grpSpPr>
        <p:sp>
          <p:nvSpPr>
            <p:cNvPr id="4" name="Rectangle 3"/>
            <p:cNvSpPr/>
            <p:nvPr/>
          </p:nvSpPr>
          <p:spPr>
            <a:xfrm>
              <a:off x="2658533" y="220133"/>
              <a:ext cx="1540934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8533" y="643467"/>
              <a:ext cx="1540934" cy="1100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built into rails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15714" y="14013544"/>
            <a:ext cx="2150534" cy="2116666"/>
            <a:chOff x="2658533" y="220133"/>
            <a:chExt cx="1811868" cy="2116666"/>
          </a:xfrm>
        </p:grpSpPr>
        <p:sp>
          <p:nvSpPr>
            <p:cNvPr id="8" name="Rectangle 7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User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role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password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[non-essentials]</a:t>
              </a:r>
            </a:p>
          </p:txBody>
        </p:sp>
      </p:grpSp>
      <p:cxnSp>
        <p:nvCxnSpPr>
          <p:cNvPr id="15" name="Straight Connector 14"/>
          <p:cNvCxnSpPr>
            <a:endCxn id="17" idx="3"/>
          </p:cNvCxnSpPr>
          <p:nvPr/>
        </p:nvCxnSpPr>
        <p:spPr>
          <a:xfrm flipH="1" flipV="1">
            <a:off x="4377796" y="14678178"/>
            <a:ext cx="2337917" cy="41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057929" y="14479212"/>
            <a:ext cx="2319867" cy="787399"/>
            <a:chOff x="2658533" y="220130"/>
            <a:chExt cx="1811868" cy="2116669"/>
          </a:xfrm>
        </p:grpSpPr>
        <p:sp>
          <p:nvSpPr>
            <p:cNvPr id="17" name="Rectangle 16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/>
                <a:t>AbstractRole</a:t>
              </a:r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role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41562" y="15770377"/>
            <a:ext cx="1752600" cy="787399"/>
            <a:chOff x="2658533" y="220130"/>
            <a:chExt cx="1811868" cy="2116669"/>
          </a:xfrm>
        </p:grpSpPr>
        <p:sp>
          <p:nvSpPr>
            <p:cNvPr id="20" name="Rectangle 19"/>
            <p:cNvSpPr/>
            <p:nvPr/>
          </p:nvSpPr>
          <p:spPr>
            <a:xfrm>
              <a:off x="2658533" y="220130"/>
              <a:ext cx="1811868" cy="1069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Player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role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7296" y="15770377"/>
            <a:ext cx="1752600" cy="787399"/>
            <a:chOff x="2658533" y="220130"/>
            <a:chExt cx="1811868" cy="2116669"/>
          </a:xfrm>
        </p:grpSpPr>
        <p:sp>
          <p:nvSpPr>
            <p:cNvPr id="23" name="Rectangle 22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Spectator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role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829" y="15770377"/>
            <a:ext cx="1752600" cy="787399"/>
            <a:chOff x="2658533" y="220130"/>
            <a:chExt cx="1811868" cy="2116669"/>
          </a:xfrm>
        </p:grpSpPr>
        <p:sp>
          <p:nvSpPr>
            <p:cNvPr id="26" name="Rectangle 25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role</a:t>
              </a:r>
            </a:p>
          </p:txBody>
        </p:sp>
      </p:grpSp>
      <p:cxnSp>
        <p:nvCxnSpPr>
          <p:cNvPr id="29" name="Straight Connector 28"/>
          <p:cNvCxnSpPr>
            <a:stCxn id="18" idx="2"/>
            <a:endCxn id="20" idx="0"/>
          </p:cNvCxnSpPr>
          <p:nvPr/>
        </p:nvCxnSpPr>
        <p:spPr>
          <a:xfrm>
            <a:off x="3217862" y="15266610"/>
            <a:ext cx="0" cy="503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2130" y="15499444"/>
            <a:ext cx="36914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067579" y="15499445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4" name="Diamond 33"/>
          <p:cNvSpPr/>
          <p:nvPr/>
        </p:nvSpPr>
        <p:spPr>
          <a:xfrm>
            <a:off x="4913313" y="15499445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5" name="Diamond 34"/>
          <p:cNvSpPr/>
          <p:nvPr/>
        </p:nvSpPr>
        <p:spPr>
          <a:xfrm>
            <a:off x="1189037" y="15518494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414029" y="14372862"/>
            <a:ext cx="3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77795" y="14332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600979" y="10859658"/>
            <a:ext cx="2624667" cy="2606190"/>
            <a:chOff x="2658533" y="220133"/>
            <a:chExt cx="1811868" cy="2606190"/>
          </a:xfrm>
        </p:grpSpPr>
        <p:sp>
          <p:nvSpPr>
            <p:cNvPr id="43" name="Rectangle 42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/>
                <a:t>TournamentSettings</a:t>
              </a:r>
              <a:endParaRPr lang="en-US" sz="1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58533" y="643466"/>
              <a:ext cx="1811868" cy="2182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MaxSpectators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Scoring Alg.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Team-Size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Peer-Review Preference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Manual/Auto Team Assignment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88766" y="10751270"/>
            <a:ext cx="2624667" cy="2116666"/>
            <a:chOff x="2658533" y="220133"/>
            <a:chExt cx="1811868" cy="2116666"/>
          </a:xfrm>
        </p:grpSpPr>
        <p:sp>
          <p:nvSpPr>
            <p:cNvPr id="47" name="Rectangle 46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Tournament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Matches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TournamentSettings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17272" y="15182161"/>
            <a:ext cx="2150534" cy="986147"/>
            <a:chOff x="2658533" y="885475"/>
            <a:chExt cx="1811868" cy="1451324"/>
          </a:xfrm>
        </p:grpSpPr>
        <p:sp>
          <p:nvSpPr>
            <p:cNvPr id="50" name="Rectangle 49"/>
            <p:cNvSpPr/>
            <p:nvPr/>
          </p:nvSpPr>
          <p:spPr>
            <a:xfrm>
              <a:off x="2658533" y="885475"/>
              <a:ext cx="1811868" cy="423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Review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58533" y="1272946"/>
              <a:ext cx="1811868" cy="1063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Comment</a:t>
              </a:r>
            </a:p>
            <a:p>
              <a:endParaRPr lang="en-US" sz="1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18305" y="10346564"/>
            <a:ext cx="2624667" cy="2116666"/>
            <a:chOff x="2658533" y="220133"/>
            <a:chExt cx="1811868" cy="2116666"/>
          </a:xfrm>
        </p:grpSpPr>
        <p:sp>
          <p:nvSpPr>
            <p:cNvPr id="53" name="Rectangle 52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Match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TournamentSettings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17272" y="13358658"/>
            <a:ext cx="2425700" cy="1629047"/>
            <a:chOff x="2658533" y="220133"/>
            <a:chExt cx="1811868" cy="2116666"/>
          </a:xfrm>
        </p:grpSpPr>
        <p:sp>
          <p:nvSpPr>
            <p:cNvPr id="56" name="Rectangle 55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Team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maxPlayer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 name/image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29228" y="1607806"/>
            <a:ext cx="2624667" cy="2361287"/>
            <a:chOff x="2658533" y="-24488"/>
            <a:chExt cx="1811868" cy="2361287"/>
          </a:xfrm>
        </p:grpSpPr>
        <p:sp>
          <p:nvSpPr>
            <p:cNvPr id="60" name="Rectangle 59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/>
                <a:t>&lt;&lt;interface&gt;&gt;</a:t>
              </a:r>
            </a:p>
            <a:p>
              <a:pPr algn="ctr"/>
              <a:r>
                <a:rPr lang="en-US" sz="1800" dirty="0" err="1" smtClean="0"/>
                <a:t>WebPage</a:t>
              </a:r>
              <a:endParaRPr lang="en-US" sz="1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 HTTP Requests</a:t>
              </a:r>
            </a:p>
          </p:txBody>
        </p:sp>
      </p:grpSp>
      <p:sp>
        <p:nvSpPr>
          <p:cNvPr id="62" name="Isosceles Triangle 61"/>
          <p:cNvSpPr/>
          <p:nvPr/>
        </p:nvSpPr>
        <p:spPr>
          <a:xfrm rot="16200000">
            <a:off x="3613852" y="2640407"/>
            <a:ext cx="518390" cy="39868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3"/>
          </p:cNvCxnSpPr>
          <p:nvPr/>
        </p:nvCxnSpPr>
        <p:spPr>
          <a:xfrm flipV="1">
            <a:off x="4072392" y="2830286"/>
            <a:ext cx="2341637" cy="9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18869" y="718457"/>
            <a:ext cx="4839" cy="5355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423708" y="718462"/>
            <a:ext cx="2341637" cy="9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423708" y="2026804"/>
            <a:ext cx="2341637" cy="9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8755665" y="1690580"/>
            <a:ext cx="2854825" cy="1131195"/>
            <a:chOff x="2658533" y="-24488"/>
            <a:chExt cx="1811868" cy="2136739"/>
          </a:xfrm>
        </p:grpSpPr>
        <p:sp>
          <p:nvSpPr>
            <p:cNvPr id="74" name="Rectangle 73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LoginPage</a:t>
              </a:r>
              <a:endParaRPr lang="en-US" sz="1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doLogin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765345" y="182239"/>
            <a:ext cx="3002461" cy="1212930"/>
            <a:chOff x="2658533" y="-24488"/>
            <a:chExt cx="1811868" cy="1697125"/>
          </a:xfrm>
        </p:grpSpPr>
        <p:sp>
          <p:nvSpPr>
            <p:cNvPr id="77" name="Rectangle 76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HomePage</a:t>
              </a:r>
              <a:endParaRPr lang="en-US" sz="1800" dirty="0" smtClean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58533" y="643468"/>
              <a:ext cx="1811868" cy="10291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 smtClean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765344" y="2998828"/>
            <a:ext cx="2854825" cy="1131195"/>
            <a:chOff x="2658533" y="-24488"/>
            <a:chExt cx="1811868" cy="2136739"/>
          </a:xfrm>
        </p:grpSpPr>
        <p:sp>
          <p:nvSpPr>
            <p:cNvPr id="81" name="Rectangle 80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tournamentPage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getMatch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changeSettings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6414027" y="3514101"/>
            <a:ext cx="2341637" cy="9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414026" y="4817710"/>
            <a:ext cx="2341637" cy="9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755663" y="4455833"/>
            <a:ext cx="2854825" cy="1131195"/>
            <a:chOff x="2658533" y="-24488"/>
            <a:chExt cx="1811868" cy="2136739"/>
          </a:xfrm>
        </p:grpSpPr>
        <p:sp>
          <p:nvSpPr>
            <p:cNvPr id="86" name="Rectangle 85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MatchPage</a:t>
              </a:r>
              <a:endParaRPr lang="en-US" sz="1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getPlayer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submitReviews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V="1">
            <a:off x="6414025" y="6056490"/>
            <a:ext cx="2341637" cy="9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8693899" y="5850307"/>
            <a:ext cx="2854825" cy="1131195"/>
            <a:chOff x="2658533" y="-24488"/>
            <a:chExt cx="1811868" cy="2136739"/>
          </a:xfrm>
        </p:grpSpPr>
        <p:sp>
          <p:nvSpPr>
            <p:cNvPr id="91" name="Rectangle 90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PlayerPage</a:t>
              </a:r>
              <a:endParaRPr lang="en-US" sz="1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changeProfile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getReviews</a:t>
              </a:r>
              <a:r>
                <a:rPr lang="en-US" sz="1800" dirty="0" smtClean="0"/>
                <a:t>()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163128" y="5672676"/>
            <a:ext cx="11995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Views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17343" y="13120416"/>
            <a:ext cx="14558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8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98</Words>
  <Application>Microsoft Office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Kimia</dc:creator>
  <cp:lastModifiedBy>Tomer Kimia</cp:lastModifiedBy>
  <cp:revision>11</cp:revision>
  <dcterms:created xsi:type="dcterms:W3CDTF">2014-02-10T04:39:41Z</dcterms:created>
  <dcterms:modified xsi:type="dcterms:W3CDTF">2014-02-10T06:43:10Z</dcterms:modified>
</cp:coreProperties>
</file>