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2" r:id="rId6"/>
    <p:sldId id="260" r:id="rId7"/>
    <p:sldId id="263" r:id="rId8"/>
    <p:sldId id="267" r:id="rId9"/>
    <p:sldId id="261" r:id="rId10"/>
    <p:sldId id="264" r:id="rId11"/>
    <p:sldId id="258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Jump </a:t>
            </a:r>
            <a:r>
              <a:rPr lang="de-AT" dirty="0" err="1" smtClean="0"/>
              <a:t>And</a:t>
            </a:r>
            <a:r>
              <a:rPr lang="de-AT" dirty="0" smtClean="0"/>
              <a:t> Run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Bauhofer, Hofer, Knoflach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KI - Gegner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Gegner bewegt sich per Zufall über den Bildschirm</a:t>
            </a:r>
          </a:p>
          <a:p>
            <a:r>
              <a:rPr lang="de-AT" dirty="0" smtClean="0"/>
              <a:t>Kann </a:t>
            </a:r>
          </a:p>
          <a:p>
            <a:pPr lvl="1"/>
            <a:r>
              <a:rPr lang="de-AT" dirty="0" smtClean="0"/>
              <a:t>Nach links und rechts laufen</a:t>
            </a:r>
          </a:p>
          <a:p>
            <a:pPr lvl="1"/>
            <a:r>
              <a:rPr lang="de-AT" dirty="0" smtClean="0"/>
              <a:t>springen</a:t>
            </a:r>
          </a:p>
          <a:p>
            <a:r>
              <a:rPr lang="de-AT" dirty="0" smtClean="0"/>
              <a:t>Test Gegner: Kung – Fu – Panda 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Kannkriterien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Charakter soll schießen können</a:t>
            </a:r>
          </a:p>
          <a:p>
            <a:pPr>
              <a:buNone/>
            </a:pPr>
            <a:r>
              <a:rPr lang="de-AT" dirty="0" smtClean="0"/>
              <a:t>	(zielen mit der Maus) </a:t>
            </a:r>
          </a:p>
          <a:p>
            <a:r>
              <a:rPr lang="de-AT" dirty="0" smtClean="0"/>
              <a:t>Spiel speichern</a:t>
            </a:r>
          </a:p>
          <a:p>
            <a:r>
              <a:rPr lang="de-AT" dirty="0" err="1" smtClean="0"/>
              <a:t>Highscore</a:t>
            </a:r>
            <a:r>
              <a:rPr lang="de-AT" dirty="0" smtClean="0"/>
              <a:t> anzeigen</a:t>
            </a:r>
          </a:p>
          <a:p>
            <a:r>
              <a:rPr lang="de-AT" dirty="0" smtClean="0"/>
              <a:t>Upgrades (schneller laufen, höher springen, mehr Leben usw.) </a:t>
            </a:r>
          </a:p>
          <a:p>
            <a:r>
              <a:rPr lang="de-AT" dirty="0" smtClean="0"/>
              <a:t>verschiedene Level 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22608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de-AT" sz="5000" dirty="0" smtClean="0"/>
              <a:t>Vielen Dank für Ihre Aufmerksamkeit</a:t>
            </a:r>
            <a:endParaRPr lang="de-AT" sz="5000" dirty="0"/>
          </a:p>
        </p:txBody>
      </p:sp>
      <p:pic>
        <p:nvPicPr>
          <p:cNvPr id="3074" name="Picture 2" descr="C:\Users\Luki\Documents\GitHub\Jump_Run\Präsentation\Ga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49052"/>
            <a:ext cx="5976664" cy="4646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Musskriterien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Spiel starten</a:t>
            </a:r>
          </a:p>
          <a:p>
            <a:r>
              <a:rPr lang="de-AT" dirty="0" smtClean="0"/>
              <a:t>Charakter muss im Spiel laufen, springen können </a:t>
            </a:r>
          </a:p>
          <a:p>
            <a:r>
              <a:rPr lang="de-AT" dirty="0" smtClean="0"/>
              <a:t>Charakter muss auf Hindernisse springen können und diese überspringen können (Kollisionserkennung) </a:t>
            </a:r>
          </a:p>
          <a:p>
            <a:r>
              <a:rPr lang="de-AT" dirty="0" smtClean="0"/>
              <a:t>Gegner im Spiel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Produktumgebung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XNA – Game – Studio von Microsoft Visual Studio (NET Framework 4.0). </a:t>
            </a:r>
          </a:p>
          <a:p>
            <a:r>
              <a:rPr lang="nn-NO" dirty="0" smtClean="0"/>
              <a:t>Programmiersprache: C#</a:t>
            </a:r>
          </a:p>
          <a:p>
            <a:pPr>
              <a:buNone/>
            </a:pP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XNA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Kapselt Funktionen von DirectX 9.0</a:t>
            </a:r>
          </a:p>
          <a:p>
            <a:r>
              <a:rPr lang="de-AT" dirty="0" smtClean="0"/>
              <a:t>2D </a:t>
            </a:r>
          </a:p>
          <a:p>
            <a:pPr lvl="1"/>
            <a:r>
              <a:rPr lang="de-AT" dirty="0" err="1" smtClean="0"/>
              <a:t>SpriteBatch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Texture</a:t>
            </a:r>
            <a:endParaRPr lang="de-AT" dirty="0" smtClean="0"/>
          </a:p>
          <a:p>
            <a:pPr lvl="1"/>
            <a:r>
              <a:rPr lang="de-AT" dirty="0" smtClean="0"/>
              <a:t> </a:t>
            </a:r>
            <a:r>
              <a:rPr lang="de-AT" dirty="0" err="1" smtClean="0"/>
              <a:t>Rectangle</a:t>
            </a:r>
            <a:endParaRPr lang="de-AT" dirty="0"/>
          </a:p>
          <a:p>
            <a:r>
              <a:rPr lang="de-AT" dirty="0" smtClean="0"/>
              <a:t>Kollision: </a:t>
            </a:r>
            <a:r>
              <a:rPr lang="de-AT" dirty="0" err="1" smtClean="0"/>
              <a:t>Rectangle</a:t>
            </a:r>
            <a:r>
              <a:rPr lang="de-AT" dirty="0" smtClean="0"/>
              <a:t>-Methoden</a:t>
            </a:r>
          </a:p>
          <a:p>
            <a:pPr marL="36576" indent="0">
              <a:buNone/>
            </a:pPr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Klassenstruktur (Baum)</a:t>
            </a:r>
            <a:endParaRPr lang="de-AT" dirty="0"/>
          </a:p>
        </p:txBody>
      </p:sp>
      <p:pic>
        <p:nvPicPr>
          <p:cNvPr id="4" name="Inhaltsplatzhalter 3" descr="Klassen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700808"/>
            <a:ext cx="6617178" cy="45048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Animationen</a:t>
            </a:r>
            <a:endParaRPr lang="de-AT" dirty="0"/>
          </a:p>
        </p:txBody>
      </p:sp>
      <p:pic>
        <p:nvPicPr>
          <p:cNvPr id="2050" name="Picture 2" descr="C:\Users\Clemens\Desktop\Jump_Run\Game\Jump_n_Run\Jump_n_Run\Jump_n_RunContent\Images\gameobjects\Runv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408811" cy="904174"/>
          </a:xfrm>
          <a:prstGeom prst="rect">
            <a:avLst/>
          </a:prstGeom>
          <a:noFill/>
        </p:spPr>
      </p:pic>
      <p:pic>
        <p:nvPicPr>
          <p:cNvPr id="1026" name="Picture 2" descr="C:\Users\Luki\Desktop\Run-Anim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7879191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Jede Sekunde findet </a:t>
            </a:r>
            <a:r>
              <a:rPr lang="de-AT" dirty="0" smtClean="0"/>
              <a:t>Ü</a:t>
            </a:r>
            <a:r>
              <a:rPr lang="de-AT" dirty="0" smtClean="0"/>
              <a:t>berprüfung statt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Sidescrolling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Player </a:t>
            </a:r>
            <a:r>
              <a:rPr lang="de-AT" dirty="0" err="1" smtClean="0"/>
              <a:t>Rectangle</a:t>
            </a:r>
            <a:r>
              <a:rPr lang="de-AT" dirty="0" smtClean="0"/>
              <a:t> an bestimmter </a:t>
            </a:r>
            <a:r>
              <a:rPr lang="de-AT" dirty="0" err="1" smtClean="0"/>
              <a:t>Positon</a:t>
            </a:r>
            <a:r>
              <a:rPr lang="de-AT" dirty="0" smtClean="0"/>
              <a:t> =&gt; Hintergrund wird verschoben</a:t>
            </a:r>
          </a:p>
          <a:p>
            <a:pPr>
              <a:buNone/>
            </a:pPr>
            <a:endParaRPr lang="de-AT" dirty="0" smtClean="0"/>
          </a:p>
        </p:txBody>
      </p:sp>
      <p:pic>
        <p:nvPicPr>
          <p:cNvPr id="4098" name="Picture 2" descr="C:\Users\Luki\Documents\GitHub\Jump_Run\Präsentation\Scrol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86" y="3140968"/>
            <a:ext cx="8838789" cy="2899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pPr lvl="1"/>
            <a:r>
              <a:rPr lang="de-AT" dirty="0" err="1" smtClean="0"/>
              <a:t>Konstruktoren</a:t>
            </a:r>
            <a:r>
              <a:rPr lang="de-AT" dirty="0" smtClean="0"/>
              <a:t> überschreiben</a:t>
            </a:r>
          </a:p>
          <a:p>
            <a:pPr lvl="1"/>
            <a:r>
              <a:rPr lang="de-AT" dirty="0" smtClean="0"/>
              <a:t>Methode </a:t>
            </a:r>
            <a:r>
              <a:rPr lang="de-AT" dirty="0" err="1" smtClean="0"/>
              <a:t>ItemPickup</a:t>
            </a:r>
            <a:r>
              <a:rPr lang="de-AT" dirty="0" smtClean="0"/>
              <a:t> im Player</a:t>
            </a:r>
          </a:p>
          <a:p>
            <a:pPr lvl="1"/>
            <a:endParaRPr lang="de-AT" dirty="0" smtClean="0"/>
          </a:p>
        </p:txBody>
      </p:sp>
      <p:pic>
        <p:nvPicPr>
          <p:cNvPr id="2050" name="Picture 2" descr="C:\Users\Luki\Documents\GitHub\Jump_Run\Präsentation\Item_UML.JPG"/>
          <p:cNvPicPr>
            <a:picLocks noChangeAspect="1" noChangeArrowheads="1"/>
          </p:cNvPicPr>
          <p:nvPr/>
        </p:nvPicPr>
        <p:blipFill>
          <a:blip r:embed="rId2" cstate="print"/>
          <a:srcRect l="6349" t="17918" r="11111" b="22357"/>
          <a:stretch>
            <a:fillRect/>
          </a:stretch>
        </p:blipFill>
        <p:spPr bwMode="auto">
          <a:xfrm>
            <a:off x="899592" y="1844824"/>
            <a:ext cx="6480720" cy="2492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132</Words>
  <Application>Microsoft Office PowerPoint</Application>
  <PresentationFormat>Bildschirmpräsentation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Haemera</vt:lpstr>
      <vt:lpstr>Jump And Run</vt:lpstr>
      <vt:lpstr>Musskriterien</vt:lpstr>
      <vt:lpstr>Produktumgebung</vt:lpstr>
      <vt:lpstr>XNA</vt:lpstr>
      <vt:lpstr>Klassenstruktur (Baum)</vt:lpstr>
      <vt:lpstr>Animationen</vt:lpstr>
      <vt:lpstr>Kollision</vt:lpstr>
      <vt:lpstr>Sidescrolling</vt:lpstr>
      <vt:lpstr>Items</vt:lpstr>
      <vt:lpstr>KI - Gegner</vt:lpstr>
      <vt:lpstr>Kannkriterien</vt:lpstr>
      <vt:lpstr>Folie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Clemens</dc:creator>
  <cp:lastModifiedBy>Luki</cp:lastModifiedBy>
  <cp:revision>27</cp:revision>
  <dcterms:created xsi:type="dcterms:W3CDTF">2014-01-22T11:53:05Z</dcterms:created>
  <dcterms:modified xsi:type="dcterms:W3CDTF">2014-01-28T22:32:14Z</dcterms:modified>
</cp:coreProperties>
</file>