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starten</a:t>
            </a:r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 wo programmieren wir?</a:t>
            </a:r>
          </a:p>
          <a:p>
            <a:r>
              <a:rPr lang="de-AT" dirty="0" smtClean="0"/>
              <a:t>Welche Klassen von XNA wurden verwendet</a:t>
            </a:r>
          </a:p>
          <a:p>
            <a:r>
              <a:rPr lang="de-AT" dirty="0" smtClean="0"/>
              <a:t>Schnittstellen zu XNA </a:t>
            </a:r>
          </a:p>
          <a:p>
            <a:endParaRPr lang="de-AT" dirty="0" smtClean="0"/>
          </a:p>
          <a:p>
            <a:r>
              <a:rPr lang="de-AT" dirty="0" err="1" smtClean="0"/>
              <a:t>Vl</a:t>
            </a:r>
            <a:r>
              <a:rPr lang="de-AT" dirty="0" smtClean="0"/>
              <a:t>. DOM Baum erklären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können(zielen mit der Maus 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Produkumgebung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pic>
        <p:nvPicPr>
          <p:cNvPr id="4" name="Inhaltsplatzhalter 3" descr="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00808"/>
            <a:ext cx="6617178" cy="450485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08811" cy="90417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763688" y="38610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Erklärung!!!!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113</Words>
  <Application>Microsoft Office PowerPoint</Application>
  <PresentationFormat>Bildschirmpräsentation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Haemera</vt:lpstr>
      <vt:lpstr>Jump And Run</vt:lpstr>
      <vt:lpstr>Musskriterien</vt:lpstr>
      <vt:lpstr>XNA</vt:lpstr>
      <vt:lpstr>Kannkriterien</vt:lpstr>
      <vt:lpstr>Produkumgebung</vt:lpstr>
      <vt:lpstr>Klassenstruktur (Baum)</vt:lpstr>
      <vt:lpstr>Animationen</vt:lpstr>
      <vt:lpstr>Items</vt:lpstr>
      <vt:lpstr>Kollision</vt:lpstr>
      <vt:lpstr>KI - Gegner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Clemens</cp:lastModifiedBy>
  <cp:revision>9</cp:revision>
  <dcterms:created xsi:type="dcterms:W3CDTF">2014-01-22T11:53:05Z</dcterms:created>
  <dcterms:modified xsi:type="dcterms:W3CDTF">2014-01-28T15:03:28Z</dcterms:modified>
</cp:coreProperties>
</file>