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4E22B9F-3C64-4D39-BB36-AEEAA5B31D5F}" type="datetimeFigureOut">
              <a:rPr lang="de-AT" smtClean="0"/>
              <a:t>22.01.2014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D2CEB2-CD1F-4454-AA0E-56F040CE6547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Jump </a:t>
            </a:r>
            <a:r>
              <a:rPr lang="de-AT" dirty="0" err="1" smtClean="0"/>
              <a:t>And</a:t>
            </a:r>
            <a:r>
              <a:rPr lang="de-AT" dirty="0" smtClean="0"/>
              <a:t> Run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Bauhofer, Hofer, Knoflach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KI - Gegner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Musskriterien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Spiel </a:t>
            </a:r>
            <a:r>
              <a:rPr lang="de-AT" dirty="0" smtClean="0"/>
              <a:t>starten</a:t>
            </a:r>
            <a:endParaRPr lang="de-AT" dirty="0" smtClean="0"/>
          </a:p>
          <a:p>
            <a:r>
              <a:rPr lang="de-AT" dirty="0" smtClean="0"/>
              <a:t>Charakter muss im Spiel laufen, springen können </a:t>
            </a:r>
          </a:p>
          <a:p>
            <a:r>
              <a:rPr lang="de-AT" dirty="0" smtClean="0"/>
              <a:t>Charakter muss auf Hindernisse springen können und diese überspringen können (Kollisionserkennung) </a:t>
            </a:r>
          </a:p>
          <a:p>
            <a:r>
              <a:rPr lang="de-AT" dirty="0" smtClean="0"/>
              <a:t>Gegner im Spiel 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XNA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Ab wo programmieren wir?</a:t>
            </a:r>
          </a:p>
          <a:p>
            <a:r>
              <a:rPr lang="de-AT" dirty="0" smtClean="0"/>
              <a:t>Welche Klassen von XNA wurden </a:t>
            </a:r>
            <a:r>
              <a:rPr lang="de-AT" dirty="0" err="1" smtClean="0"/>
              <a:t>verwednet</a:t>
            </a:r>
            <a:endParaRPr lang="de-AT" dirty="0" smtClean="0"/>
          </a:p>
          <a:p>
            <a:r>
              <a:rPr lang="de-AT" dirty="0" smtClean="0"/>
              <a:t>Schnittstellen zu XNA </a:t>
            </a:r>
          </a:p>
          <a:p>
            <a:endParaRPr lang="de-AT" dirty="0" smtClean="0"/>
          </a:p>
          <a:p>
            <a:r>
              <a:rPr lang="de-AT" dirty="0" err="1" smtClean="0"/>
              <a:t>Vl</a:t>
            </a:r>
            <a:r>
              <a:rPr lang="de-AT" dirty="0" smtClean="0"/>
              <a:t>. DOM Baum erklären</a:t>
            </a:r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Kannkriterien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Charakter soll schießen können( zielen mit der Maus ) </a:t>
            </a:r>
          </a:p>
          <a:p>
            <a:r>
              <a:rPr lang="de-AT" dirty="0" smtClean="0"/>
              <a:t>Spiel speichern</a:t>
            </a:r>
          </a:p>
          <a:p>
            <a:r>
              <a:rPr lang="de-AT" dirty="0" err="1" smtClean="0"/>
              <a:t>Highscore</a:t>
            </a:r>
            <a:r>
              <a:rPr lang="de-AT" dirty="0" smtClean="0"/>
              <a:t> anzeigen</a:t>
            </a:r>
            <a:endParaRPr lang="de-AT" dirty="0" smtClean="0"/>
          </a:p>
          <a:p>
            <a:r>
              <a:rPr lang="de-AT" dirty="0" smtClean="0"/>
              <a:t>Upgrades (schneller laufen, höher springen, mehr Leben usw.) </a:t>
            </a:r>
          </a:p>
          <a:p>
            <a:r>
              <a:rPr lang="de-AT" dirty="0" smtClean="0"/>
              <a:t>verschiedene Level 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Produkumgebung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XNA – Game – Studio von Microsoft Visual Studio (NET Framework 4.0). </a:t>
            </a:r>
            <a:endParaRPr lang="nn-NO" dirty="0" smtClean="0"/>
          </a:p>
          <a:p>
            <a:r>
              <a:rPr lang="nn-NO" dirty="0" smtClean="0"/>
              <a:t>Programmiersprache: C#</a:t>
            </a:r>
          </a:p>
          <a:p>
            <a:pPr>
              <a:buNone/>
            </a:pP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Animationen</a:t>
            </a:r>
            <a:endParaRPr lang="de-AT" dirty="0"/>
          </a:p>
        </p:txBody>
      </p:sp>
      <p:pic>
        <p:nvPicPr>
          <p:cNvPr id="2050" name="Picture 2" descr="C:\Users\Clemens\Desktop\Jump_Run\Game\Jump_n_Run\Jump_n_Run\Jump_n_RunContent\Images\gameobjects\Runv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408811" cy="90417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763688" y="38610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Erklärung!!!!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Klassenstruktur (Baum)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115</Words>
  <Application>Microsoft Office PowerPoint</Application>
  <PresentationFormat>Bildschirmpräsentation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Haemera</vt:lpstr>
      <vt:lpstr>Jump And Run</vt:lpstr>
      <vt:lpstr>Musskriterien</vt:lpstr>
      <vt:lpstr>XNA</vt:lpstr>
      <vt:lpstr>Kannkriterien</vt:lpstr>
      <vt:lpstr>Produkumgebung</vt:lpstr>
      <vt:lpstr>Animationen</vt:lpstr>
      <vt:lpstr>Items</vt:lpstr>
      <vt:lpstr>Klassenstruktur (Baum)</vt:lpstr>
      <vt:lpstr>Kollision</vt:lpstr>
      <vt:lpstr>KI - Gegner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Run</dc:title>
  <dc:creator>Clemens</dc:creator>
  <cp:lastModifiedBy>Clemens</cp:lastModifiedBy>
  <cp:revision>6</cp:revision>
  <dcterms:created xsi:type="dcterms:W3CDTF">2014-01-22T11:53:05Z</dcterms:created>
  <dcterms:modified xsi:type="dcterms:W3CDTF">2014-01-22T12:20:44Z</dcterms:modified>
</cp:coreProperties>
</file>