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74" r:id="rId4"/>
    <p:sldId id="273" r:id="rId5"/>
    <p:sldId id="275"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13" Type="http://schemas.openxmlformats.org/officeDocument/2006/relationships/tableStyles" Target="tableStyles.xml"/><Relationship Id="rId12" Type="http://schemas.openxmlformats.org/officeDocument/2006/relationships/theme" Target="theme/theme1.xml"/><Relationship Id="rId11" Type="http://schemas.openxmlformats.org/officeDocument/2006/relationships/viewProps" Target="viewProps.xml"/><Relationship Id="rId10" Type="http://schemas.openxmlformats.org/officeDocument/2006/relationships/presProps" Target="presProps.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chart>
    <c:plotArea>
      <c:pieChart>
        <c:varyColors val="1"/>
        <c:ser>
          <c:idx val="0"/>
          <c:order val="0"/>
          <c:tx>
            <c:strRef>
              <c:f>Sheet1!$B$1</c:f>
              <c:strCache>
                <c:ptCount val="1"/>
                <c:pt idx="0">
                  <c:v>Series 1</c:v>
                </c:pt>
              </c:strCache>
            </c:strRef>
          </c:tx>
          <c:cat>
            <c:strRef>
              <c:f>Sheet1!$A$2:$A$3</c:f>
              <c:strCache>
                <c:ptCount val="2"/>
                <c:pt idx="0">
                  <c:v>male</c:v>
                </c:pt>
                <c:pt idx="1">
                  <c:v>female</c:v>
                </c:pt>
              </c:strCache>
            </c:strRef>
          </c:cat>
          <c:val>
            <c:numRef>
              <c:f>Sheet1!$B$2:$B$3</c:f>
              <c:numCache>
                <c:formatCode>General</c:formatCode>
                <c:ptCount val="2"/>
                <c:pt idx="0">
                  <c:v>16</c:v>
                </c:pt>
                <c:pt idx="1">
                  <c:v>32</c:v>
                </c:pt>
              </c:numCache>
            </c:numRef>
          </c:val>
        </c:ser>
        <c:dLbls>
          <c:numFmt formatCode="0%" sourceLinked="0"/>
          <c:dLblPos val="outEnd"/>
          <c:showLegendKey val="0"/>
          <c:showVal val="1"/>
          <c:showCatName val="0"/>
          <c:showSerName val="0"/>
          <c:showPercent val="0"/>
          <c:showBubbleSize val="0"/>
        </c:dLbls>
      </c:pieChart>
    </c:plotArea>
    <c:legend>
      <c:legendPos val="b"/>
      <c:overlay val="0"/>
    </c:legend>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Sheet1!$A$2:$A$3</c:f>
              <c:strCache>
                <c:ptCount val="2"/>
                <c:pt idx="0">
                  <c:v>Less than Goal</c:v>
                </c:pt>
                <c:pt idx="1">
                  <c:v>Goal</c:v>
                </c:pt>
              </c:strCache>
            </c:strRef>
          </c:cat>
          <c:val>
            <c:numRef>
              <c:f>Sheet1!$B$2:$B$3</c:f>
              <c:numCache>
                <c:formatCode>General</c:formatCode>
                <c:ptCount val="2"/>
                <c:pt idx="0">
                  <c:v>18</c:v>
                </c:pt>
                <c:pt idx="1">
                  <c:v>30</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
        <p:nvSpPr>
          <p:cNvPr id="4" name="TextBox 3"/>
          <p:cNvSpPr txBox="1"/>
          <p:nvPr/>
        </p:nvSpPr>
        <p:spPr>
          <a:xfrm>
            <a:off x="3352800" y="1524000"/>
            <a:ext cx="6169152" cy="1066800"/>
          </a:xfrm>
          <a:prstGeom prst="rect">
            <a:avLst/>
          </a:prstGeom>
          <a:noFill/>
        </p:spPr>
        <p:txBody>
          <a:bodyPr wrap="none">
            <a:spAutoFit/>
          </a:bodyPr>
          <a:lstStyle/>
          <a:p>
            <a:r>
              <a:t>WASD</a:t>
            </a:r>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4000" dirty="0" smtClean="0"/>
          </a:p>
        </p:txBody>
      </p:sp>
      <p:sp>
        <p:nvSpPr>
          <p:cNvPr id="4" name="TextBox 3"/>
          <p:cNvSpPr txBox="1"/>
          <p:nvPr/>
        </p:nvSpPr>
        <p:spPr>
          <a:xfrm>
            <a:off x="2590800" y="1371600"/>
            <a:ext cx="6169152" cy="1066800"/>
          </a:xfrm>
          <a:prstGeom prst="rect">
            <a:avLst/>
          </a:prstGeom>
          <a:noFill/>
        </p:spPr>
        <p:txBody>
          <a:bodyPr wrap="none">
            <a:spAutoFit/>
          </a:bodyPr>
          <a:lstStyle/>
          <a:p>
            <a:r>
              <a:t>WASD</a:t>
            </a:r>
          </a:p>
        </p:txBody>
      </p:sp>
      <p:sp>
        <p:nvSpPr>
          <p:cNvPr id="7" name="TextBox 6"/>
          <p:cNvSpPr txBox="1"/>
          <p:nvPr/>
        </p:nvSpPr>
        <p:spPr>
          <a:xfrm>
            <a:off x="4191000" y="1447800"/>
            <a:ext cx="6169152" cy="1066800"/>
          </a:xfrm>
          <a:prstGeom prst="rect">
            <a:avLst/>
          </a:prstGeom>
          <a:noFill/>
        </p:spPr>
        <p:txBody>
          <a:bodyPr wrap="none">
            <a:spAutoFit/>
          </a:bodyPr>
          <a:lstStyle/>
          <a:p>
            <a:r>
              <a:t>ASDF</a:t>
            </a:r>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381000" y="1600200"/>
            <a:ext cx="8153400" cy="3886198"/>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graphicFrame>
        <p:nvGraphicFramePr>
          <p:cNvPr id="4" name="Chart 3"/>
          <p:cNvGraphicFramePr>
            <a:graphicFrameLocks noGrp="1"/>
          </p:cNvGraphicFramePr>
          <p:nvPr/>
        </p:nvGraphicFramePr>
        <p:xfrm>
          <a:off x="1828800" y="1828800"/>
          <a:ext cx="2743200" cy="2743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graphicFrame>
        <p:nvGraphicFramePr>
          <p:cNvPr id="4" name="Chart 3"/>
          <p:cNvGraphicFramePr>
            <a:graphicFrameLocks noGrp="1"/>
          </p:cNvGraphicFramePr>
          <p:nvPr/>
        </p:nvGraphicFramePr>
        <p:xfrm>
          <a:off x="1828800" y="1828800"/>
          <a:ext cx="2743200" cy="2743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209572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659</TotalTime>
  <Words>134</Words>
  <Application>Microsoft Office PowerPoint</Application>
  <PresentationFormat>On-screen Show (4:3)</PresentationFormat>
  <Paragraphs>26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59</cp:revision>
  <cp:lastPrinted>2015-10-02T15:41:24Z</cp:lastPrinted>
  <dcterms:created xsi:type="dcterms:W3CDTF">2015-08-11T19:00:16Z</dcterms:created>
  <dcterms:modified xsi:type="dcterms:W3CDTF">2016-11-02T05:16:43Z</dcterms:modified>
</cp:coreProperties>
</file>