
<file path=[Content_Types].xml><?xml version="1.0" encoding="utf-8"?>
<Types xmlns="http://schemas.openxmlformats.org/package/2006/content-types">
  <Default ContentType="image/jpeg" Extension="jpeg"/>
  <Default ContentType="application/vnd.openxmlformats-package.relationships+xml" Extension="rels"/>
  <Default ContentType="application/vnd.openxmlformats-officedocument.spreadsheetml.sheet" Extension="xlsx"/>
  <Default ContentType="application/xml" Extens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8"/>
  </p:notesMasterIdLst>
  <p:handoutMasterIdLst>
    <p:handoutMasterId r:id="rId9"/>
  </p:handoutMasterIdLst>
  <p:sldIdLst>
    <p:sldId id="256" r:id="rId2"/>
    <p:sldId id="259" r:id="rId3"/>
    <p:sldId id="274" r:id="rId4"/>
    <p:sldId id="273" r:id="rId5"/>
    <p:sldId id="275" r:id="rId6"/>
    <p:sldId id="258" r:id="rId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352"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slide" Target="slides/slide4.xml"/><Relationship Id="rId4" Type="http://schemas.openxmlformats.org/officeDocument/2006/relationships/slide" Target="slides/slide3.xml"/><Relationship Id="rId6" Type="http://schemas.openxmlformats.org/officeDocument/2006/relationships/slide" Target="slides/slide5.xml"/><Relationship Id="rId7" Type="http://schemas.openxmlformats.org/officeDocument/2006/relationships/slide" Target="slides/slide6.xml"/><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13" Type="http://schemas.openxmlformats.org/officeDocument/2006/relationships/tableStyles" Target="tableStyles.xml"/><Relationship Id="rId12" Type="http://schemas.openxmlformats.org/officeDocument/2006/relationships/theme" Target="theme/theme1.xml"/><Relationship Id="rId11" Type="http://schemas.openxmlformats.org/officeDocument/2006/relationships/viewProps" Target="viewProps.xml"/><Relationship Id="rId10" Type="http://schemas.openxmlformats.org/officeDocument/2006/relationships/presProps" Target="presProps.xml"/><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chart>
    <c:plotArea>
      <c:pieChart>
        <c:varyColors val="1"/>
        <c:ser>
          <c:idx val="0"/>
          <c:order val="0"/>
          <c:tx>
            <c:strRef>
              <c:f>Sheet1!$B$1</c:f>
              <c:strCache>
                <c:ptCount val="1"/>
                <c:pt idx="0">
                  <c:v>Series 1</c:v>
                </c:pt>
              </c:strCache>
            </c:strRef>
          </c:tx>
          <c:cat>
            <c:strRef>
              <c:f>Sheet1!$A$2:$A$3</c:f>
              <c:strCache>
                <c:ptCount val="2"/>
                <c:pt idx="0">
                  <c:v>male</c:v>
                </c:pt>
                <c:pt idx="1">
                  <c:v>female</c:v>
                </c:pt>
              </c:strCache>
            </c:strRef>
          </c:cat>
          <c:val>
            <c:numRef>
              <c:f>Sheet1!$B$2:$B$3</c:f>
              <c:numCache>
                <c:formatCode>General</c:formatCode>
                <c:ptCount val="2"/>
                <c:pt idx="0">
                  <c:v>16</c:v>
                </c:pt>
                <c:pt idx="1">
                  <c:v>32</c:v>
                </c:pt>
              </c:numCache>
            </c:numRef>
          </c:val>
        </c:ser>
        <c:dLbls>
          <c:numFmt formatCode="0%" sourceLinked="0"/>
          <c:dLblPos val="outEnd"/>
          <c:showLegendKey val="0"/>
          <c:showVal val="1"/>
          <c:showCatName val="0"/>
          <c:showSerName val="0"/>
          <c:showPercent val="0"/>
          <c:showBubbleSize val="0"/>
        </c:dLbls>
      </c:pieChart>
    </c:plotArea>
    <c:legend>
      <c:legendPos val="b"/>
      <c:overlay val="0"/>
    </c:legend>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Sheet1!$A$2:$A$3</c:f>
              <c:strCache>
                <c:ptCount val="2"/>
                <c:pt idx="0">
                  <c:v>Less than Goal</c:v>
                </c:pt>
                <c:pt idx="1">
                  <c:v>Goal</c:v>
                </c:pt>
              </c:strCache>
            </c:strRef>
          </c:cat>
          <c:val>
            <c:numRef>
              <c:f>Sheet1!$B$2:$B$3</c:f>
              <c:numCache>
                <c:formatCode>General</c:formatCode>
                <c:ptCount val="2"/>
                <c:pt idx="0">
                  <c:v>18</c:v>
                </c:pt>
                <c:pt idx="1">
                  <c:v>30</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11/2/2016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11/2/2016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6</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11/2/2016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11/2/2016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11/2/2016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11/2/2016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11/2/2016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11/2/2016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slideLayout" Target="../slideLayouts/slideLayout4.xml"/><Relationship Id="rId6" Type="http://schemas.openxmlformats.org/officeDocument/2006/relationships/slideLayout" Target="../slideLayouts/slideLayout6.xml"/><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11/2/2016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524000" y="3352800"/>
            <a:ext cx="6169152" cy="1066800"/>
          </a:xfrm>
        </p:spPr>
        <p:txBody>
          <a:bodyPr>
            <a:normAutofit/>
          </a:bodyPr>
          <a:lstStyle/>
          <a:p>
            <a:pPr marL="0" indent="0">
              <a:buNone/>
            </a:pPr>
            <a:r>
              <a:t>WASD</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371600" y="2590800"/>
            <a:ext cx="6169152" cy="1066800"/>
          </a:xfrm>
        </p:spPr>
        <p:txBody>
          <a:bodyPr>
            <a:normAutofit/>
          </a:bodyPr>
          <a:lstStyle/>
          <a:p>
            <a:pPr marL="0" indent="0">
              <a:buNone/>
            </a:pPr>
            <a:r>
              <a:t>WASD</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
        <p:nvSpPr>
          <p:cNvPr id="6" name="Content Placeholder 2"/>
          <p:cNvSpPr txBox="1">
            <a:spLocks/>
          </p:cNvSpPr>
          <p:nvPr/>
        </p:nvSpPr>
        <p:spPr>
          <a:xfrm>
            <a:off x="1447800" y="4191000"/>
            <a:ext cx="6169152" cy="1066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t>ASDF</a:t>
            </a:r>
            <a:endParaRPr lang="en-US" sz="4000" dirty="0" smtClean="0"/>
          </a:p>
        </p:txBody>
      </p:sp>
    </p:spTree>
    <p:extLst>
      <p:ext uri="{BB962C8B-B14F-4D97-AF65-F5344CB8AC3E}">
        <p14:creationId xmlns:p14="http://schemas.microsoft.com/office/powerpoint/2010/main" val="284172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381000" y="1600200"/>
            <a:ext cx="8153400" cy="3886198"/>
          </a:xfrm>
        </p:spPr>
        <p:txBody>
          <a:bodyPr>
            <a:normAutofit/>
          </a:bodyPr>
          <a:lstStyle/>
          <a:p>
            <a:pPr marL="0" indent="0">
              <a:buNone/>
            </a:pP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graphicFrame>
        <p:nvGraphicFramePr>
          <p:cNvPr id="4" name="Chart 3"/>
          <p:cNvGraphicFramePr>
            <a:graphicFrameLocks noGrp="1"/>
          </p:cNvGraphicFramePr>
          <p:nvPr/>
        </p:nvGraphicFramePr>
        <p:xfrm>
          <a:off x="1828800" y="1828800"/>
          <a:ext cx="2743200" cy="388619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9736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pPr marL="0" indent="0">
              <a:buNone/>
            </a:pP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graphicFrame>
        <p:nvGraphicFramePr>
          <p:cNvPr id="4" name="Chart 3"/>
          <p:cNvGraphicFramePr>
            <a:graphicFrameLocks noGrp="1"/>
          </p:cNvGraphicFramePr>
          <p:nvPr/>
        </p:nvGraphicFramePr>
        <p:xfrm>
          <a:off x="1828800" y="1828800"/>
          <a:ext cx="2743200" cy="2743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209572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659</TotalTime>
  <Words>134</Words>
  <Application>Microsoft Office PowerPoint</Application>
  <PresentationFormat>On-screen Show (4:3)</PresentationFormat>
  <Paragraphs>26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White Castle Biometric Health Screening Aggregate Summary</vt:lpstr>
      <vt:lpstr>Who participated?</vt:lpstr>
      <vt:lpstr>Who participated?</vt:lpstr>
      <vt:lpstr>Who participated?</vt:lpstr>
      <vt:lpstr>Who participated?</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59</cp:revision>
  <cp:lastPrinted>2015-10-02T15:41:24Z</cp:lastPrinted>
  <dcterms:created xsi:type="dcterms:W3CDTF">2015-08-11T19:00:16Z</dcterms:created>
  <dcterms:modified xsi:type="dcterms:W3CDTF">2016-11-02T05:16:43Z</dcterms:modified>
</cp:coreProperties>
</file>