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352" autoAdjust="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theme" Target="theme/theme1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B9D47E-67C1-4E1B-91B6-1C4A4CD91A70}" type="datetimeFigureOut">
              <a:rPr lang="en-US" smtClean="0"/>
              <a:t>11/17/2016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1428708-D9B1-4BDD-91D4-ABF1B40EE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27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3B9A28-89AB-4FF7-B6F7-B576186B66F1}" type="datetimeFigureOut">
              <a:rPr lang="en-US" smtClean="0"/>
              <a:t>11/17/2016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33A409-1646-4137-A75F-3A02A90E5C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7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B9FD57E-C399-49A5-9E41-A3349D7DE35B}" type="datetime1">
              <a:rPr lang="en-US" smtClean="0"/>
              <a:t>11/17/2016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67C6-3403-4BFB-8B45-9DB8B05CDF67}" type="datetime1">
              <a:rPr lang="en-US" smtClean="0"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2BE4818-FD7D-4705-B5B3-0E204E7B8767}" type="datetime1">
              <a:rPr lang="en-US" smtClean="0"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0769-57AC-4935-8715-988FC8288D8B}" type="datetime1">
              <a:rPr lang="en-US" smtClean="0"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F6D8-D059-4E6F-9489-47A7683AE661}" type="datetime1">
              <a:rPr lang="en-US" smtClean="0"/>
              <a:t>11/17/2016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DF2A073-D756-4989-BBD7-7130788C34CA}" type="datetime1">
              <a:rPr lang="en-US" smtClean="0"/>
              <a:t>11/17/2016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7812262-0143-4593-8ABE-7E4B68DA324A}" type="datetime1">
              <a:rPr lang="en-US" smtClean="0"/>
              <a:t>11/17/2016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DF3C-DB17-4177-83A1-1F4CFF0BDA1F}" type="datetime1">
              <a:rPr lang="en-US" smtClean="0"/>
              <a:t>11/17/2016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DF98-0850-4199-9763-F5AC2123D534}" type="datetime1">
              <a:rPr lang="en-US" smtClean="0"/>
              <a:t>11/17/2016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47BE-D041-448C-ACAF-73E0E93ABA79}" type="datetime1">
              <a:rPr lang="en-US" smtClean="0"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78863BF-C007-49B5-9EBC-83335D3595B0}" type="datetime1">
              <a:rPr lang="en-US" smtClean="0"/>
              <a:t>11/17/2016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AD18C84-CE91-4C35-A0EF-F805A78F094C}" type="datetime1">
              <a:rPr lang="en-US" smtClean="0"/>
              <a:t>11/17/2016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participated?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3352800"/>
            <a:ext cx="6169152" cy="1066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t>Blah blah nospace32%nospace blah blah</a:t>
            </a:r>
            <a:endParaRPr lang="en-US" sz="4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50DE80-A55D-4FEA-ABCE-0175392B44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participated?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3352800"/>
            <a:ext cx="6169152" cy="1066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t>32%</a:t>
            </a:r>
            <a:endParaRPr lang="en-US" sz="4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50DE80-A55D-4FEA-ABCE-0175392B44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672</TotalTime>
  <Words>34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Who participated?</vt:lpstr>
      <vt:lpstr>Who participated?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Meeder Investment Management Biometric Health Screening Aggregate Summary</dc:title>
  <dc:creator>Sarah Bednar</dc:creator>
  <cp:lastModifiedBy>Luke</cp:lastModifiedBy>
  <cp:revision>67</cp:revision>
  <cp:lastPrinted>2015-10-02T15:41:24Z</cp:lastPrinted>
  <dcterms:created xsi:type="dcterms:W3CDTF">2015-08-11T19:00:16Z</dcterms:created>
  <dcterms:modified xsi:type="dcterms:W3CDTF">2016-11-17T07:43:40Z</dcterms:modified>
</cp:coreProperties>
</file>