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52" autoAdjust="0"/>
  </p:normalViewPr>
  <p:slideViewPr>
    <p:cSldViewPr>
      <p:cViewPr varScale="1">
        <p:scale>
          <a:sx n="110" d="100"/>
          <a:sy n="110" d="100"/>
        </p:scale>
        <p:origin x="-1692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B9D47E-67C1-4E1B-91B6-1C4A4CD91A70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428708-D9B1-4BDD-91D4-ABF1B40EE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3B9A28-89AB-4FF7-B6F7-B576186B66F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33A409-1646-4137-A75F-3A02A90E5C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B9FD57E-C399-49A5-9E41-A3349D7DE35B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67C6-3403-4BFB-8B45-9DB8B05CDF67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2BE4818-FD7D-4705-B5B3-0E204E7B8767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0769-57AC-4935-8715-988FC8288D8B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F6D8-D059-4E6F-9489-47A7683AE661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F2A073-D756-4989-BBD7-7130788C34CA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812262-0143-4593-8ABE-7E4B68DA324A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DF3C-DB17-4177-83A1-1F4CFF0BDA1F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DF98-0850-4199-9763-F5AC2123D534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7BE-D041-448C-ACAF-73E0E93ABA79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8863BF-C007-49B5-9EBC-83335D3595B0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D18C84-CE91-4C35-A0EF-F805A78F094C}" type="datetime1">
              <a:rPr lang="en-US" smtClean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50DE80-A55D-4FEA-ABCE-0175392B443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participated?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50DE80-A55D-4FEA-ABCE-0175392B4432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0473"/>
              </p:ext>
            </p:extLst>
          </p:nvPr>
        </p:nvGraphicFramePr>
        <p:xfrm>
          <a:off x="1600200" y="4648200"/>
          <a:ext cx="6096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28%</a:t>
                      </a:r>
                      <a:br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36%</a:t>
                      </a:r>
                      <a:br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zxcv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65%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NO OUTPUT TEXT CREATED</a:t>
                      </a:r>
                      <a:br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62%</a:t>
                      </a:r>
                      <a:br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1448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Who participated?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Meeder Investment Management Biometric Health Screening Aggregate Summary</dc:title>
  <dc:creator>Sarah Bednar</dc:creator>
  <cp:lastModifiedBy>Luke</cp:lastModifiedBy>
  <cp:revision>71</cp:revision>
  <cp:lastPrinted>2015-10-02T15:41:24Z</cp:lastPrinted>
  <dcterms:created xsi:type="dcterms:W3CDTF">2015-08-11T19:00:16Z</dcterms:created>
  <dcterms:modified xsi:type="dcterms:W3CDTF">2016-11-28T10:53:48Z</dcterms:modified>
</cp:coreProperties>
</file>