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31.25</c:v>
                </c:pt>
                <c:pt idx="1">
                  <c:v>18.75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Intake of Fruits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Intake of Whole Grain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Intake of Vegetables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Intake of Calcium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0.43</c:v>
                </c:pt>
                <c:pt idx="1">
                  <c:v>0.57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Intake of Protein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At Recommended Amount</c:v>
                </c:pt>
                <c:pt idx="1">
                  <c:v>Less Than Recommended Amount</c:v>
                </c:pt>
                <c:pt idx="2">
                  <c:v>Greater Than Recommended Amount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0.78</c:v>
                </c:pt>
                <c:pt idx="1">
                  <c:v>0.18</c:v>
                </c:pt>
                <c:pt idx="2">
                  <c:v>0.04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Participated?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4000"/>
            </a:pPr>
            <a:r>
              <a:t>48 Individuals completed fasting biometric screening</a:t>
            </a:r>
          </a:p>
          <a:p>
            <a:pPr>
              <a:defRPr sz="4000"/>
            </a:pPr>
            <a:r>
              <a:t>Female Participants: 67%</a:t>
            </a:r>
          </a:p>
          <a:p>
            <a:pPr>
              <a:defRPr sz="4000"/>
            </a:pPr>
            <a:r>
              <a:t>Male Participants: 33%</a:t>
            </a:r>
          </a:p>
          <a:p>
            <a:pPr>
              <a:defRPr sz="4000"/>
            </a:pPr>
            <a:r>
              <a:t>Average Age: 47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Meeting Daily Nutrition Requirements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2743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4572000"/>
          <a:ext cx="3657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45720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Meeting Daily Nutrition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2000"/>
            </a:pPr>
            <a:r>
              <a:t>Inadequate intake of nutrient-dense foods can lead to nutrient deficiencies, impairs worker productivity, and contributes to disease risk.  Even small positive dietary changes can have a profound effect on overall health and wellbeing.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9144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