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Goal</c:v>
                </c:pt>
                <c:pt idx="1">
                  <c:v>Less than Goal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62.5</c:v>
                </c:pt>
                <c:pt idx="1">
                  <c:v>37.5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