
<file path=[Content_Types].xml><?xml version="1.0" encoding="utf-8"?>
<Types xmlns="http://schemas.openxmlformats.org/package/2006/content-types">
  <Override PartName="/_rels/.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9144000" cy="6858000"/>
  <p:notesSz cx="9296400" cy="7010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88"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89"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90"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91" name="PlaceHolder 5"/>
          <p:cNvSpPr>
            <a:spLocks noGrp="1"/>
          </p:cNvSpPr>
          <p:nvPr>
            <p:ph type="sldNum"/>
          </p:nvPr>
        </p:nvSpPr>
        <p:spPr>
          <a:xfrm>
            <a:off x="4399200" y="9555480"/>
            <a:ext cx="3372840" cy="502560"/>
          </a:xfrm>
          <a:prstGeom prst="rect">
            <a:avLst/>
          </a:prstGeom>
        </p:spPr>
        <p:txBody>
          <a:bodyPr lIns="0" rIns="0" tIns="0" bIns="0" anchor="b"/>
          <a:p>
            <a:pPr algn="r"/>
            <a:fld id="{D0A44025-6222-4EEA-A829-7CAE2389B18D}"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929520" y="3330000"/>
            <a:ext cx="7436880" cy="3154320"/>
          </a:xfrm>
          <a:prstGeom prst="rect">
            <a:avLst/>
          </a:prstGeom>
        </p:spPr>
        <p:txBody>
          <a:bodyPr lIns="93240" rIns="93240" tIns="46440" bIns="46440"/>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Change from Dairy to Calcium-Rich Foods (also includes non-dairy)</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Change Grain to Whole Grains</a:t>
            </a:r>
            <a:endParaRPr b="0" lang="en-US" sz="2000" spc="-1" strike="noStrike">
              <a:solidFill>
                <a:srgbClr val="000000"/>
              </a:solidFill>
              <a:uFill>
                <a:solidFill>
                  <a:srgbClr val="ffffff"/>
                </a:solidFill>
              </a:uFill>
              <a:latin typeface="Arial"/>
            </a:endParaRPr>
          </a:p>
        </p:txBody>
      </p:sp>
      <p:sp>
        <p:nvSpPr>
          <p:cNvPr id="112"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32588E06-AD32-4B90-854E-7190BA7BB3A1}"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Maybe the bottom % should be a graph?  I want it to stand out though, how badly they are doing as a group. – maybe just show 63% not meeting as a graph?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63% of employees are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Change Protein to Lean Protein</a:t>
            </a:r>
            <a:endParaRPr b="0" lang="en-US" sz="2000" spc="-1" strike="noStrike">
              <a:solidFill>
                <a:srgbClr val="000000"/>
              </a:solidFill>
              <a:uFill>
                <a:solidFill>
                  <a:srgbClr val="ffffff"/>
                </a:solidFill>
              </a:uFill>
              <a:latin typeface="Arial"/>
            </a:endParaRPr>
          </a:p>
        </p:txBody>
      </p:sp>
      <p:sp>
        <p:nvSpPr>
          <p:cNvPr id="114"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41EFBBB9-6EFB-41BC-B808-95FCC6055B2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Maybe the bottom % should be a graph?  I want it to stand out though, how badly they are doing as a group. – maybe just show 63% not meeting as a graph?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63% of employees are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Change Protein to Lean Protein</a:t>
            </a:r>
            <a:endParaRPr b="0" lang="en-US" sz="2000" spc="-1" strike="noStrike">
              <a:solidFill>
                <a:srgbClr val="000000"/>
              </a:solidFill>
              <a:uFill>
                <a:solidFill>
                  <a:srgbClr val="ffffff"/>
                </a:solidFill>
              </a:uFill>
              <a:latin typeface="Arial"/>
            </a:endParaRPr>
          </a:p>
        </p:txBody>
      </p:sp>
      <p:sp>
        <p:nvSpPr>
          <p:cNvPr id="116"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CD669CCA-7774-4587-B7B9-8D4EB4D119DB}"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I’d like this page to be about where we got the info.  But also where they can go to read more. What others should we include?  What would be nice, actually, is if we had a resource page for each factor we tested and we could put it at the bottom of each slide!</a:t>
            </a:r>
            <a:endParaRPr b="0" lang="en-US" sz="2000" spc="-1" strike="noStrike">
              <a:solidFill>
                <a:srgbClr val="000000"/>
              </a:solidFill>
              <a:uFill>
                <a:solidFill>
                  <a:srgbClr val="ffffff"/>
                </a:solidFill>
              </a:uFill>
              <a:latin typeface="Arial"/>
            </a:endParaRPr>
          </a:p>
        </p:txBody>
      </p:sp>
      <p:sp>
        <p:nvSpPr>
          <p:cNvPr id="118"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C5C545DA-4E37-4031-9D68-F10893109255}"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33" name="PlaceHolder 2"/>
          <p:cNvSpPr>
            <a:spLocks noGrp="1"/>
          </p:cNvSpPr>
          <p:nvPr>
            <p:ph type="body"/>
          </p:nvPr>
        </p:nvSpPr>
        <p:spPr>
          <a:xfrm>
            <a:off x="612720" y="160020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4" name="PlaceHolder 3"/>
          <p:cNvSpPr>
            <a:spLocks noGrp="1"/>
          </p:cNvSpPr>
          <p:nvPr>
            <p:ph type="body"/>
          </p:nvPr>
        </p:nvSpPr>
        <p:spPr>
          <a:xfrm>
            <a:off x="612720" y="394848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36"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7"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8" name="PlaceHolder 4"/>
          <p:cNvSpPr>
            <a:spLocks noGrp="1"/>
          </p:cNvSpPr>
          <p:nvPr>
            <p:ph type="body"/>
          </p:nvPr>
        </p:nvSpPr>
        <p:spPr>
          <a:xfrm>
            <a:off x="47905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9" name="PlaceHolder 5"/>
          <p:cNvSpPr>
            <a:spLocks noGrp="1"/>
          </p:cNvSpPr>
          <p:nvPr>
            <p:ph type="body"/>
          </p:nvPr>
        </p:nvSpPr>
        <p:spPr>
          <a:xfrm>
            <a:off x="6127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41" name="PlaceHolder 2"/>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42" name="PlaceHolder 3"/>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pic>
        <p:nvPicPr>
          <p:cNvPr id="43" name="" descr=""/>
          <p:cNvPicPr/>
          <p:nvPr/>
        </p:nvPicPr>
        <p:blipFill>
          <a:blip r:embed="rId2"/>
          <a:stretch/>
        </p:blipFill>
        <p:spPr>
          <a:xfrm>
            <a:off x="1872000" y="1599840"/>
            <a:ext cx="5634000" cy="4495320"/>
          </a:xfrm>
          <a:prstGeom prst="rect">
            <a:avLst/>
          </a:prstGeom>
          <a:ln>
            <a:noFill/>
          </a:ln>
        </p:spPr>
      </p:pic>
      <p:pic>
        <p:nvPicPr>
          <p:cNvPr id="44" name="" descr=""/>
          <p:cNvPicPr/>
          <p:nvPr/>
        </p:nvPicPr>
        <p:blipFill>
          <a:blip r:embed="rId3"/>
          <a:stretch/>
        </p:blipFill>
        <p:spPr>
          <a:xfrm>
            <a:off x="1872000" y="1599840"/>
            <a:ext cx="5634000" cy="4495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54"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56" name="PlaceHolder 2"/>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58" name="PlaceHolder 2"/>
          <p:cNvSpPr>
            <a:spLocks noGrp="1"/>
          </p:cNvSpPr>
          <p:nvPr>
            <p:ph type="body"/>
          </p:nvPr>
        </p:nvSpPr>
        <p:spPr>
          <a:xfrm>
            <a:off x="6127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59" name="PlaceHolder 3"/>
          <p:cNvSpPr>
            <a:spLocks noGrp="1"/>
          </p:cNvSpPr>
          <p:nvPr>
            <p:ph type="body"/>
          </p:nvPr>
        </p:nvSpPr>
        <p:spPr>
          <a:xfrm>
            <a:off x="47905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63"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64" name="PlaceHolder 3"/>
          <p:cNvSpPr>
            <a:spLocks noGrp="1"/>
          </p:cNvSpPr>
          <p:nvPr>
            <p:ph type="body"/>
          </p:nvPr>
        </p:nvSpPr>
        <p:spPr>
          <a:xfrm>
            <a:off x="6127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65" name="PlaceHolder 4"/>
          <p:cNvSpPr>
            <a:spLocks noGrp="1"/>
          </p:cNvSpPr>
          <p:nvPr>
            <p:ph type="body"/>
          </p:nvPr>
        </p:nvSpPr>
        <p:spPr>
          <a:xfrm>
            <a:off x="47905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12"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67" name="PlaceHolder 2"/>
          <p:cNvSpPr>
            <a:spLocks noGrp="1"/>
          </p:cNvSpPr>
          <p:nvPr>
            <p:ph type="body"/>
          </p:nvPr>
        </p:nvSpPr>
        <p:spPr>
          <a:xfrm>
            <a:off x="6127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68"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69" name="PlaceHolder 4"/>
          <p:cNvSpPr>
            <a:spLocks noGrp="1"/>
          </p:cNvSpPr>
          <p:nvPr>
            <p:ph type="body"/>
          </p:nvPr>
        </p:nvSpPr>
        <p:spPr>
          <a:xfrm>
            <a:off x="47905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71"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72"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73" name="PlaceHolder 4"/>
          <p:cNvSpPr>
            <a:spLocks noGrp="1"/>
          </p:cNvSpPr>
          <p:nvPr>
            <p:ph type="body"/>
          </p:nvPr>
        </p:nvSpPr>
        <p:spPr>
          <a:xfrm>
            <a:off x="612720" y="394848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75" name="PlaceHolder 2"/>
          <p:cNvSpPr>
            <a:spLocks noGrp="1"/>
          </p:cNvSpPr>
          <p:nvPr>
            <p:ph type="body"/>
          </p:nvPr>
        </p:nvSpPr>
        <p:spPr>
          <a:xfrm>
            <a:off x="612720" y="160020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76" name="PlaceHolder 3"/>
          <p:cNvSpPr>
            <a:spLocks noGrp="1"/>
          </p:cNvSpPr>
          <p:nvPr>
            <p:ph type="body"/>
          </p:nvPr>
        </p:nvSpPr>
        <p:spPr>
          <a:xfrm>
            <a:off x="612720" y="394848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78"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79"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80" name="PlaceHolder 4"/>
          <p:cNvSpPr>
            <a:spLocks noGrp="1"/>
          </p:cNvSpPr>
          <p:nvPr>
            <p:ph type="body"/>
          </p:nvPr>
        </p:nvSpPr>
        <p:spPr>
          <a:xfrm>
            <a:off x="47905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81" name="PlaceHolder 5"/>
          <p:cNvSpPr>
            <a:spLocks noGrp="1"/>
          </p:cNvSpPr>
          <p:nvPr>
            <p:ph type="body"/>
          </p:nvPr>
        </p:nvSpPr>
        <p:spPr>
          <a:xfrm>
            <a:off x="6127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83" name="PlaceHolder 2"/>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84" name="PlaceHolder 3"/>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pic>
        <p:nvPicPr>
          <p:cNvPr id="85" name="" descr=""/>
          <p:cNvPicPr/>
          <p:nvPr/>
        </p:nvPicPr>
        <p:blipFill>
          <a:blip r:embed="rId2"/>
          <a:stretch/>
        </p:blipFill>
        <p:spPr>
          <a:xfrm>
            <a:off x="1872000" y="1599840"/>
            <a:ext cx="5634000" cy="4495320"/>
          </a:xfrm>
          <a:prstGeom prst="rect">
            <a:avLst/>
          </a:prstGeom>
          <a:ln>
            <a:noFill/>
          </a:ln>
        </p:spPr>
      </p:pic>
      <p:pic>
        <p:nvPicPr>
          <p:cNvPr id="86" name="" descr=""/>
          <p:cNvPicPr/>
          <p:nvPr/>
        </p:nvPicPr>
        <p:blipFill>
          <a:blip r:embed="rId3"/>
          <a:stretch/>
        </p:blipFill>
        <p:spPr>
          <a:xfrm>
            <a:off x="1872000" y="1599840"/>
            <a:ext cx="5634000" cy="4495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14" name="PlaceHolder 2"/>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16" name="PlaceHolder 2"/>
          <p:cNvSpPr>
            <a:spLocks noGrp="1"/>
          </p:cNvSpPr>
          <p:nvPr>
            <p:ph type="body"/>
          </p:nvPr>
        </p:nvSpPr>
        <p:spPr>
          <a:xfrm>
            <a:off x="6127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17" name="PlaceHolder 3"/>
          <p:cNvSpPr>
            <a:spLocks noGrp="1"/>
          </p:cNvSpPr>
          <p:nvPr>
            <p:ph type="body"/>
          </p:nvPr>
        </p:nvSpPr>
        <p:spPr>
          <a:xfrm>
            <a:off x="47905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21"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22" name="PlaceHolder 3"/>
          <p:cNvSpPr>
            <a:spLocks noGrp="1"/>
          </p:cNvSpPr>
          <p:nvPr>
            <p:ph type="body"/>
          </p:nvPr>
        </p:nvSpPr>
        <p:spPr>
          <a:xfrm>
            <a:off x="6127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23" name="PlaceHolder 4"/>
          <p:cNvSpPr>
            <a:spLocks noGrp="1"/>
          </p:cNvSpPr>
          <p:nvPr>
            <p:ph type="body"/>
          </p:nvPr>
        </p:nvSpPr>
        <p:spPr>
          <a:xfrm>
            <a:off x="47905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25" name="PlaceHolder 2"/>
          <p:cNvSpPr>
            <a:spLocks noGrp="1"/>
          </p:cNvSpPr>
          <p:nvPr>
            <p:ph type="body"/>
          </p:nvPr>
        </p:nvSpPr>
        <p:spPr>
          <a:xfrm>
            <a:off x="6127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26"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27" name="PlaceHolder 4"/>
          <p:cNvSpPr>
            <a:spLocks noGrp="1"/>
          </p:cNvSpPr>
          <p:nvPr>
            <p:ph type="body"/>
          </p:nvPr>
        </p:nvSpPr>
        <p:spPr>
          <a:xfrm>
            <a:off x="47905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29"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0"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1" name="PlaceHolder 4"/>
          <p:cNvSpPr>
            <a:spLocks noGrp="1"/>
          </p:cNvSpPr>
          <p:nvPr>
            <p:ph type="body"/>
          </p:nvPr>
        </p:nvSpPr>
        <p:spPr>
          <a:xfrm>
            <a:off x="612720" y="394848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2533c"/>
        </a:solidFill>
      </p:bgPr>
    </p:bg>
    <p:spTree>
      <p:nvGrpSpPr>
        <p:cNvPr id="1" name=""/>
        <p:cNvGrpSpPr/>
        <p:nvPr/>
      </p:nvGrpSpPr>
      <p:grpSpPr>
        <a:xfrm>
          <a:off x="0" y="0"/>
          <a:ext cx="0" cy="0"/>
          <a:chOff x="0" y="0"/>
          <a:chExt cx="0" cy="0"/>
        </a:xfrm>
      </p:grpSpPr>
      <p:sp>
        <p:nvSpPr>
          <p:cNvPr id="0" name="CustomShape 1" hidden="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3640" cy="886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8920" cy="71280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4560" cy="71280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362320" y="4038480"/>
            <a:ext cx="6476760" cy="1828440"/>
          </a:xfrm>
          <a:prstGeom prst="rect">
            <a:avLst/>
          </a:prstGeom>
        </p:spPr>
        <p:txBody>
          <a:bodyPr lIns="90000" rIns="90000" tIns="45000" bIns="45000" anchor="b"/>
          <a:p>
            <a:pPr>
              <a:lnSpc>
                <a:spcPct val="100000"/>
              </a:lnSpc>
            </a:pPr>
            <a:r>
              <a:rPr b="0" lang="en-US" sz="4400" spc="-1" strike="noStrike" cap="all">
                <a:solidFill>
                  <a:srgbClr val="f3f2dc"/>
                </a:solidFill>
                <a:uFill>
                  <a:solidFill>
                    <a:srgbClr val="ffffff"/>
                  </a:solidFill>
                </a:uFill>
                <a:latin typeface="Tw Cen MT"/>
              </a:rPr>
              <a:t>C</a:t>
            </a:r>
            <a:r>
              <a:rPr b="0" lang="en-US" sz="4400" spc="-1" strike="noStrike" cap="all">
                <a:solidFill>
                  <a:srgbClr val="f3f2dc"/>
                </a:solidFill>
                <a:uFill>
                  <a:solidFill>
                    <a:srgbClr val="ffffff"/>
                  </a:solidFill>
                </a:uFill>
                <a:latin typeface="Tw Cen MT"/>
              </a:rPr>
              <a:t>li</a:t>
            </a:r>
            <a:r>
              <a:rPr b="0" lang="en-US" sz="4400" spc="-1" strike="noStrike" cap="all">
                <a:solidFill>
                  <a:srgbClr val="f3f2dc"/>
                </a:solidFill>
                <a:uFill>
                  <a:solidFill>
                    <a:srgbClr val="ffffff"/>
                  </a:solidFill>
                </a:uFill>
                <a:latin typeface="Tw Cen MT"/>
              </a:rPr>
              <a:t>c</a:t>
            </a:r>
            <a:r>
              <a:rPr b="0" lang="en-US" sz="4400" spc="-1" strike="noStrike" cap="all">
                <a:solidFill>
                  <a:srgbClr val="f3f2dc"/>
                </a:solidFill>
                <a:uFill>
                  <a:solidFill>
                    <a:srgbClr val="ffffff"/>
                  </a:solidFill>
                </a:uFill>
                <a:latin typeface="Tw Cen MT"/>
              </a:rPr>
              <a:t>k </a:t>
            </a:r>
            <a:r>
              <a:rPr b="0" lang="en-US" sz="4400" spc="-1" strike="noStrike" cap="all">
                <a:solidFill>
                  <a:srgbClr val="f3f2dc"/>
                </a:solidFill>
                <a:uFill>
                  <a:solidFill>
                    <a:srgbClr val="ffffff"/>
                  </a:solidFill>
                </a:uFill>
                <a:latin typeface="Tw Cen MT"/>
              </a:rPr>
              <a:t>t</a:t>
            </a:r>
            <a:r>
              <a:rPr b="0" lang="en-US" sz="4400" spc="-1" strike="noStrike" cap="all">
                <a:solidFill>
                  <a:srgbClr val="f3f2dc"/>
                </a:solidFill>
                <a:uFill>
                  <a:solidFill>
                    <a:srgbClr val="ffffff"/>
                  </a:solidFill>
                </a:uFill>
                <a:latin typeface="Tw Cen MT"/>
              </a:rPr>
              <a:t>o </a:t>
            </a:r>
            <a:r>
              <a:rPr b="0" lang="en-US" sz="4400" spc="-1" strike="noStrike" cap="all">
                <a:solidFill>
                  <a:srgbClr val="f3f2dc"/>
                </a:solidFill>
                <a:uFill>
                  <a:solidFill>
                    <a:srgbClr val="ffffff"/>
                  </a:solidFill>
                </a:uFill>
                <a:latin typeface="Tw Cen MT"/>
              </a:rPr>
              <a:t>e</a:t>
            </a:r>
            <a:r>
              <a:rPr b="0" lang="en-US" sz="4400" spc="-1" strike="noStrike" cap="all">
                <a:solidFill>
                  <a:srgbClr val="f3f2dc"/>
                </a:solidFill>
                <a:uFill>
                  <a:solidFill>
                    <a:srgbClr val="ffffff"/>
                  </a:solidFill>
                </a:uFill>
                <a:latin typeface="Tw Cen MT"/>
              </a:rPr>
              <a:t>d</a:t>
            </a:r>
            <a:r>
              <a:rPr b="0" lang="en-US" sz="4400" spc="-1" strike="noStrike" cap="all">
                <a:solidFill>
                  <a:srgbClr val="f3f2dc"/>
                </a:solidFill>
                <a:uFill>
                  <a:solidFill>
                    <a:srgbClr val="ffffff"/>
                  </a:solidFill>
                </a:uFill>
                <a:latin typeface="Tw Cen MT"/>
              </a:rPr>
              <a:t>it </a:t>
            </a:r>
            <a:r>
              <a:rPr b="0" lang="en-US" sz="4400" spc="-1" strike="noStrike" cap="all">
                <a:solidFill>
                  <a:srgbClr val="f3f2dc"/>
                </a:solidFill>
                <a:uFill>
                  <a:solidFill>
                    <a:srgbClr val="ffffff"/>
                  </a:solidFill>
                </a:uFill>
                <a:latin typeface="Tw Cen MT"/>
              </a:rPr>
              <a:t>M</a:t>
            </a:r>
            <a:r>
              <a:rPr b="0" lang="en-US" sz="4400" spc="-1" strike="noStrike" cap="all">
                <a:solidFill>
                  <a:srgbClr val="f3f2dc"/>
                </a:solidFill>
                <a:uFill>
                  <a:solidFill>
                    <a:srgbClr val="ffffff"/>
                  </a:solidFill>
                </a:uFill>
                <a:latin typeface="Tw Cen MT"/>
              </a:rPr>
              <a:t>a</a:t>
            </a:r>
            <a:r>
              <a:rPr b="0" lang="en-US" sz="4400" spc="-1" strike="noStrike" cap="all">
                <a:solidFill>
                  <a:srgbClr val="f3f2dc"/>
                </a:solidFill>
                <a:uFill>
                  <a:solidFill>
                    <a:srgbClr val="ffffff"/>
                  </a:solidFill>
                </a:uFill>
                <a:latin typeface="Tw Cen MT"/>
              </a:rPr>
              <a:t>s</a:t>
            </a:r>
            <a:r>
              <a:rPr b="0" lang="en-US" sz="4400" spc="-1" strike="noStrike" cap="all">
                <a:solidFill>
                  <a:srgbClr val="f3f2dc"/>
                </a:solidFill>
                <a:uFill>
                  <a:solidFill>
                    <a:srgbClr val="ffffff"/>
                  </a:solidFill>
                </a:uFill>
                <a:latin typeface="Tw Cen MT"/>
              </a:rPr>
              <a:t>t</a:t>
            </a:r>
            <a:r>
              <a:rPr b="0" lang="en-US" sz="4400" spc="-1" strike="noStrike" cap="all">
                <a:solidFill>
                  <a:srgbClr val="f3f2dc"/>
                </a:solidFill>
                <a:uFill>
                  <a:solidFill>
                    <a:srgbClr val="ffffff"/>
                  </a:solidFill>
                </a:uFill>
                <a:latin typeface="Tw Cen MT"/>
              </a:rPr>
              <a:t>e</a:t>
            </a:r>
            <a:r>
              <a:rPr b="0" lang="en-US" sz="4400" spc="-1" strike="noStrike" cap="all">
                <a:solidFill>
                  <a:srgbClr val="f3f2dc"/>
                </a:solidFill>
                <a:uFill>
                  <a:solidFill>
                    <a:srgbClr val="ffffff"/>
                  </a:solidFill>
                </a:uFill>
                <a:latin typeface="Tw Cen MT"/>
              </a:rPr>
              <a:t>r </a:t>
            </a:r>
            <a:r>
              <a:rPr b="0" lang="en-US" sz="4400" spc="-1" strike="noStrike" cap="all">
                <a:solidFill>
                  <a:srgbClr val="f3f2dc"/>
                </a:solidFill>
                <a:uFill>
                  <a:solidFill>
                    <a:srgbClr val="ffffff"/>
                  </a:solidFill>
                </a:uFill>
                <a:latin typeface="Tw Cen MT"/>
              </a:rPr>
              <a:t>ti</a:t>
            </a:r>
            <a:r>
              <a:rPr b="0" lang="en-US" sz="4400" spc="-1" strike="noStrike" cap="all">
                <a:solidFill>
                  <a:srgbClr val="f3f2dc"/>
                </a:solidFill>
                <a:uFill>
                  <a:solidFill>
                    <a:srgbClr val="ffffff"/>
                  </a:solidFill>
                </a:uFill>
                <a:latin typeface="Tw Cen MT"/>
              </a:rPr>
              <a:t>t</a:t>
            </a:r>
            <a:r>
              <a:rPr b="0" lang="en-US" sz="4400" spc="-1" strike="noStrike" cap="all">
                <a:solidFill>
                  <a:srgbClr val="f3f2dc"/>
                </a:solidFill>
                <a:uFill>
                  <a:solidFill>
                    <a:srgbClr val="ffffff"/>
                  </a:solidFill>
                </a:uFill>
                <a:latin typeface="Tw Cen MT"/>
              </a:rPr>
              <a:t>l</a:t>
            </a:r>
            <a:r>
              <a:rPr b="0" lang="en-US" sz="4400" spc="-1" strike="noStrike" cap="all">
                <a:solidFill>
                  <a:srgbClr val="f3f2dc"/>
                </a:solidFill>
                <a:uFill>
                  <a:solidFill>
                    <a:srgbClr val="ffffff"/>
                  </a:solidFill>
                </a:uFill>
                <a:latin typeface="Tw Cen MT"/>
              </a:rPr>
              <a:t>e </a:t>
            </a:r>
            <a:r>
              <a:rPr b="0" lang="en-US" sz="4400" spc="-1" strike="noStrike" cap="all">
                <a:solidFill>
                  <a:srgbClr val="f3f2dc"/>
                </a:solidFill>
                <a:uFill>
                  <a:solidFill>
                    <a:srgbClr val="ffffff"/>
                  </a:solidFill>
                </a:uFill>
                <a:latin typeface="Tw Cen MT"/>
              </a:rPr>
              <a:t>s</a:t>
            </a:r>
            <a:r>
              <a:rPr b="0" lang="en-US" sz="4400" spc="-1" strike="noStrike" cap="all">
                <a:solidFill>
                  <a:srgbClr val="f3f2dc"/>
                </a:solidFill>
                <a:uFill>
                  <a:solidFill>
                    <a:srgbClr val="ffffff"/>
                  </a:solidFill>
                </a:uFill>
                <a:latin typeface="Tw Cen MT"/>
              </a:rPr>
              <a:t>t</a:t>
            </a:r>
            <a:r>
              <a:rPr b="0" lang="en-US" sz="4400" spc="-1" strike="noStrike" cap="all">
                <a:solidFill>
                  <a:srgbClr val="f3f2dc"/>
                </a:solidFill>
                <a:uFill>
                  <a:solidFill>
                    <a:srgbClr val="ffffff"/>
                  </a:solidFill>
                </a:uFill>
                <a:latin typeface="Tw Cen MT"/>
              </a:rPr>
              <a:t>y</a:t>
            </a:r>
            <a:r>
              <a:rPr b="0" lang="en-US" sz="4400" spc="-1" strike="noStrike" cap="all">
                <a:solidFill>
                  <a:srgbClr val="f3f2dc"/>
                </a:solidFill>
                <a:uFill>
                  <a:solidFill>
                    <a:srgbClr val="ffffff"/>
                  </a:solidFill>
                </a:uFill>
                <a:latin typeface="Tw Cen MT"/>
              </a:rPr>
              <a:t>l</a:t>
            </a:r>
            <a:r>
              <a:rPr b="0" lang="en-US" sz="4400" spc="-1" strike="noStrike" cap="all">
                <a:solidFill>
                  <a:srgbClr val="f3f2dc"/>
                </a:solidFill>
                <a:uFill>
                  <a:solidFill>
                    <a:srgbClr val="ffffff"/>
                  </a:solidFill>
                </a:uFill>
                <a:latin typeface="Tw Cen MT"/>
              </a:rPr>
              <a:t>e</a:t>
            </a:r>
            <a:endParaRPr b="0" lang="en-US" sz="1800" spc="-1" strike="noStrike">
              <a:solidFill>
                <a:srgbClr val="ffffff"/>
              </a:solidFill>
              <a:uFill>
                <a:solidFill>
                  <a:srgbClr val="ffffff"/>
                </a:solidFill>
              </a:uFill>
              <a:latin typeface="Tw Cen MT"/>
            </a:endParaRPr>
          </a:p>
        </p:txBody>
      </p:sp>
      <p:sp>
        <p:nvSpPr>
          <p:cNvPr id="7" name="PlaceHolder 8"/>
          <p:cNvSpPr>
            <a:spLocks noGrp="1"/>
          </p:cNvSpPr>
          <p:nvPr>
            <p:ph type="dt"/>
          </p:nvPr>
        </p:nvSpPr>
        <p:spPr>
          <a:xfrm>
            <a:off x="76320" y="6068520"/>
            <a:ext cx="2057040" cy="685440"/>
          </a:xfrm>
          <a:prstGeom prst="rect">
            <a:avLst/>
          </a:prstGeom>
        </p:spPr>
        <p:txBody>
          <a:bodyPr lIns="90000" rIns="90000" tIns="45000" bIns="45000" anchor="ctr"/>
          <a:p>
            <a:pPr algn="ctr">
              <a:lnSpc>
                <a:spcPct val="100000"/>
              </a:lnSpc>
            </a:pPr>
            <a:r>
              <a:rPr b="0" lang="en-US" sz="2000" spc="-1" strike="noStrike">
                <a:solidFill>
                  <a:srgbClr val="ffffff"/>
                </a:solidFill>
                <a:uFill>
                  <a:solidFill>
                    <a:srgbClr val="ffffff"/>
                  </a:solidFill>
                </a:uFill>
                <a:latin typeface="Tw Cen MT"/>
              </a:rPr>
              <a:t>10/14/16</a:t>
            </a:r>
            <a:endParaRPr b="0" lang="en-US" sz="1400" spc="-1" strike="noStrike">
              <a:solidFill>
                <a:srgbClr val="000000"/>
              </a:solidFill>
              <a:uFill>
                <a:solidFill>
                  <a:srgbClr val="ffffff"/>
                </a:solidFill>
              </a:uFill>
              <a:latin typeface="Times New Roman"/>
            </a:endParaRPr>
          </a:p>
        </p:txBody>
      </p:sp>
      <p:sp>
        <p:nvSpPr>
          <p:cNvPr id="8" name="PlaceHolder 9"/>
          <p:cNvSpPr>
            <a:spLocks noGrp="1"/>
          </p:cNvSpPr>
          <p:nvPr>
            <p:ph type="ftr"/>
          </p:nvPr>
        </p:nvSpPr>
        <p:spPr>
          <a:xfrm>
            <a:off x="2085480" y="236520"/>
            <a:ext cx="5866920" cy="36468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
        <p:nvSpPr>
          <p:cNvPr id="9" name="PlaceHolder 10"/>
          <p:cNvSpPr>
            <a:spLocks noGrp="1"/>
          </p:cNvSpPr>
          <p:nvPr>
            <p:ph type="sldNum"/>
          </p:nvPr>
        </p:nvSpPr>
        <p:spPr>
          <a:xfrm>
            <a:off x="8001000" y="228600"/>
            <a:ext cx="837720" cy="380520"/>
          </a:xfrm>
          <a:prstGeom prst="rect">
            <a:avLst/>
          </a:prstGeom>
        </p:spPr>
        <p:txBody>
          <a:bodyPr lIns="90000" rIns="90000" tIns="45000" bIns="45000" anchor="ctr"/>
          <a:p>
            <a:pPr algn="ctr">
              <a:lnSpc>
                <a:spcPct val="100000"/>
              </a:lnSpc>
            </a:pPr>
            <a:fld id="{E4EF94BF-EE80-432B-9BEE-BD55DD0DD4A5}" type="slidenum">
              <a:rPr b="1" lang="en-US" sz="1400" spc="-1" strike="noStrike">
                <a:solidFill>
                  <a:srgbClr val="f3f2dc"/>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900" spc="-1" strike="noStrike">
                <a:solidFill>
                  <a:srgbClr val="ffffff"/>
                </a:solidFill>
                <a:uFill>
                  <a:solidFill>
                    <a:srgbClr val="ffffff"/>
                  </a:solidFill>
                </a:uFill>
                <a:latin typeface="Tw Cen MT"/>
              </a:rPr>
              <a:t>Click to edit the outline text format</a:t>
            </a:r>
            <a:endParaRPr b="0" lang="en-US" sz="2900" spc="-1" strike="noStrike">
              <a:solidFill>
                <a:srgbClr val="ffffff"/>
              </a:solidFill>
              <a:uFill>
                <a:solidFill>
                  <a:srgbClr val="ffffff"/>
                </a:solidFill>
              </a:uFill>
              <a:latin typeface="Tw Cen MT"/>
            </a:endParaRPr>
          </a:p>
          <a:p>
            <a:pPr lvl="1" marL="864000" indent="-324000">
              <a:buClr>
                <a:srgbClr val="000000"/>
              </a:buClr>
              <a:buSzPct val="75000"/>
              <a:buFont typeface="Symbol" charset="2"/>
              <a:buChar char=""/>
            </a:pPr>
            <a:r>
              <a:rPr b="0" lang="en-US" sz="2300" spc="-1" strike="noStrike">
                <a:solidFill>
                  <a:srgbClr val="ffffff"/>
                </a:solidFill>
                <a:uFill>
                  <a:solidFill>
                    <a:srgbClr val="ffffff"/>
                  </a:solidFill>
                </a:uFill>
                <a:latin typeface="Tw Cen MT"/>
              </a:rPr>
              <a:t>Second Outline Level</a:t>
            </a:r>
            <a:endParaRPr b="0" lang="en-US" sz="2300" spc="-1" strike="noStrike">
              <a:solidFill>
                <a:srgbClr val="ffffff"/>
              </a:solidFill>
              <a:uFill>
                <a:solidFill>
                  <a:srgbClr val="ffffff"/>
                </a:solidFill>
              </a:uFill>
              <a:latin typeface="Tw Cen MT"/>
            </a:endParaRPr>
          </a:p>
          <a:p>
            <a:pPr lvl="2" marL="1296000" indent="-288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Third Outline Level</a:t>
            </a:r>
            <a:endParaRPr b="0" lang="en-US" sz="2000" spc="-1" strike="noStrike">
              <a:solidFill>
                <a:srgbClr val="ffffff"/>
              </a:solidFill>
              <a:uFill>
                <a:solidFill>
                  <a:srgbClr val="ffffff"/>
                </a:solidFill>
              </a:uFill>
              <a:latin typeface="Tw Cen MT"/>
            </a:endParaRPr>
          </a:p>
          <a:p>
            <a:pPr lvl="3" marL="1728000" indent="-216000">
              <a:buClr>
                <a:srgbClr val="000000"/>
              </a:buClr>
              <a:buSzPct val="75000"/>
              <a:buFont typeface="Symbol" charset="2"/>
              <a:buChar char=""/>
            </a:pPr>
            <a:r>
              <a:rPr b="0" lang="en-US" sz="2000" spc="-1" strike="noStrike">
                <a:solidFill>
                  <a:srgbClr val="ffffff"/>
                </a:solidFill>
                <a:uFill>
                  <a:solidFill>
                    <a:srgbClr val="ffffff"/>
                  </a:solidFill>
                </a:uFill>
                <a:latin typeface="Tw Cen MT"/>
              </a:rPr>
              <a:t>Fourth Outline Level</a:t>
            </a:r>
            <a:endParaRPr b="0" lang="en-US" sz="2000" spc="-1" strike="noStrike">
              <a:solidFill>
                <a:srgbClr val="ffffff"/>
              </a:solidFill>
              <a:uFill>
                <a:solidFill>
                  <a:srgbClr val="ffffff"/>
                </a:solidFill>
              </a:uFill>
              <a:latin typeface="Tw Cen MT"/>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Fifth Outline Level</a:t>
            </a:r>
            <a:endParaRPr b="0" lang="en-US" sz="2000" spc="-1" strike="noStrike">
              <a:solidFill>
                <a:srgbClr val="ffffff"/>
              </a:solidFill>
              <a:uFill>
                <a:solidFill>
                  <a:srgbClr val="ffffff"/>
                </a:solidFill>
              </a:uFill>
              <a:latin typeface="Tw Cen MT"/>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Sixth Outline Level</a:t>
            </a:r>
            <a:endParaRPr b="0" lang="en-US" sz="2000" spc="-1" strike="noStrike">
              <a:solidFill>
                <a:srgbClr val="ffffff"/>
              </a:solidFill>
              <a:uFill>
                <a:solidFill>
                  <a:srgbClr val="ffffff"/>
                </a:solidFill>
              </a:uFill>
              <a:latin typeface="Tw Cen MT"/>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Seventh Outline Level</a:t>
            </a:r>
            <a:endParaRPr b="0" lang="en-US" sz="2000" spc="-1" strike="noStrike">
              <a:solidFill>
                <a:srgbClr val="ffffff"/>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6"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7"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PlaceHolder 4"/>
          <p:cNvSpPr>
            <a:spLocks noGrp="1"/>
          </p:cNvSpPr>
          <p:nvPr>
            <p:ph type="title"/>
          </p:nvPr>
        </p:nvSpPr>
        <p:spPr>
          <a:xfrm>
            <a:off x="612720" y="228600"/>
            <a:ext cx="8152920" cy="990360"/>
          </a:xfrm>
          <a:prstGeom prst="rect">
            <a:avLst/>
          </a:prstGeom>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Click to edit Master title style</a:t>
            </a:r>
            <a:endParaRPr b="0" lang="en-US" sz="1800" spc="-1" strike="noStrike">
              <a:solidFill>
                <a:srgbClr val="292934"/>
              </a:solidFill>
              <a:uFill>
                <a:solidFill>
                  <a:srgbClr val="ffffff"/>
                </a:solidFill>
              </a:uFill>
              <a:latin typeface="Tw Cen MT"/>
            </a:endParaRPr>
          </a:p>
        </p:txBody>
      </p:sp>
      <p:sp>
        <p:nvSpPr>
          <p:cNvPr id="49" name="PlaceHolder 5"/>
          <p:cNvSpPr>
            <a:spLocks noGrp="1"/>
          </p:cNvSpPr>
          <p:nvPr>
            <p:ph type="dt"/>
          </p:nvPr>
        </p:nvSpPr>
        <p:spPr>
          <a:xfrm>
            <a:off x="6095880" y="6248520"/>
            <a:ext cx="2666520" cy="364680"/>
          </a:xfrm>
          <a:prstGeom prst="rect">
            <a:avLst/>
          </a:prstGeom>
        </p:spPr>
        <p:txBody>
          <a:bodyPr lIns="90000" rIns="90000" tIns="45000" bIns="45000" anchor="ctr"/>
          <a:p>
            <a:pPr>
              <a:lnSpc>
                <a:spcPct val="100000"/>
              </a:lnSpc>
            </a:pPr>
            <a:r>
              <a:rPr b="0" lang="en-US" sz="1400" spc="-1" strike="noStrike">
                <a:solidFill>
                  <a:srgbClr val="d2533c"/>
                </a:solidFill>
                <a:uFill>
                  <a:solidFill>
                    <a:srgbClr val="ffffff"/>
                  </a:solidFill>
                </a:uFill>
                <a:latin typeface="Tw Cen MT"/>
              </a:rPr>
              <a:t>10/14/16</a:t>
            </a:r>
            <a:endParaRPr b="0" lang="en-US" sz="1400" spc="-1" strike="noStrike">
              <a:solidFill>
                <a:srgbClr val="000000"/>
              </a:solidFill>
              <a:uFill>
                <a:solidFill>
                  <a:srgbClr val="ffffff"/>
                </a:solidFill>
              </a:uFill>
              <a:latin typeface="Times New Roman"/>
            </a:endParaRPr>
          </a:p>
        </p:txBody>
      </p:sp>
      <p:sp>
        <p:nvSpPr>
          <p:cNvPr id="50" name="PlaceHolder 6"/>
          <p:cNvSpPr>
            <a:spLocks noGrp="1"/>
          </p:cNvSpPr>
          <p:nvPr>
            <p:ph type="ftr"/>
          </p:nvPr>
        </p:nvSpPr>
        <p:spPr>
          <a:xfrm>
            <a:off x="609480" y="6248160"/>
            <a:ext cx="5420880" cy="36468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
        <p:nvSpPr>
          <p:cNvPr id="51" name="PlaceHolder 7"/>
          <p:cNvSpPr>
            <a:spLocks noGrp="1"/>
          </p:cNvSpPr>
          <p:nvPr>
            <p:ph type="sldNum"/>
          </p:nvPr>
        </p:nvSpPr>
        <p:spPr>
          <a:xfrm>
            <a:off x="0" y="1272240"/>
            <a:ext cx="533160" cy="244080"/>
          </a:xfrm>
          <a:prstGeom prst="rect">
            <a:avLst/>
          </a:prstGeom>
        </p:spPr>
        <p:txBody>
          <a:bodyPr lIns="90000" rIns="90000" tIns="45000" bIns="45000" anchor="ctr"/>
          <a:p>
            <a:pPr algn="ctr">
              <a:lnSpc>
                <a:spcPct val="100000"/>
              </a:lnSpc>
            </a:pPr>
            <a:fld id="{2857E7D5-06E3-45CB-8CC0-963519C75ABF}" type="slidenum">
              <a:rPr b="1" lang="en-US" sz="1400" spc="-1" strike="noStrike">
                <a:solidFill>
                  <a:srgbClr val="ffffff"/>
                </a:solidFill>
                <a:uFill>
                  <a:solidFill>
                    <a:srgbClr val="ffffff"/>
                  </a:solidFill>
                </a:uFill>
                <a:latin typeface="Tw Cen MT"/>
              </a:rPr>
              <a:t>1</a:t>
            </a:fld>
            <a:endParaRPr b="0" lang="en-US" sz="1400" spc="-1" strike="noStrike">
              <a:solidFill>
                <a:srgbClr val="000000"/>
              </a:solidFill>
              <a:uFill>
                <a:solidFill>
                  <a:srgbClr val="ffffff"/>
                </a:solidFill>
              </a:uFill>
              <a:latin typeface="Times New Roman"/>
            </a:endParaRPr>
          </a:p>
        </p:txBody>
      </p:sp>
      <p:sp>
        <p:nvSpPr>
          <p:cNvPr id="52" name="PlaceHolder 8"/>
          <p:cNvSpPr>
            <a:spLocks noGrp="1"/>
          </p:cNvSpPr>
          <p:nvPr>
            <p:ph type="body"/>
          </p:nvPr>
        </p:nvSpPr>
        <p:spPr>
          <a:xfrm>
            <a:off x="612720" y="1600200"/>
            <a:ext cx="8152920" cy="4495320"/>
          </a:xfrm>
          <a:prstGeom prst="rect">
            <a:avLst/>
          </a:prstGeom>
        </p:spPr>
        <p:txBody>
          <a:bodyPr lIns="90000" rIns="90000" tIns="45000" bIns="45000"/>
          <a:p>
            <a:pPr marL="432000" indent="-324000">
              <a:buClr>
                <a:srgbClr val="000000"/>
              </a:buClr>
              <a:buSzPct val="45000"/>
              <a:buFont typeface="Wingdings" charset="2"/>
              <a:buChar char=""/>
            </a:pPr>
            <a:r>
              <a:rPr b="0" lang="en-US" sz="2900" spc="-1" strike="noStrike">
                <a:solidFill>
                  <a:srgbClr val="292934"/>
                </a:solidFill>
                <a:uFill>
                  <a:solidFill>
                    <a:srgbClr val="ffffff"/>
                  </a:solidFill>
                </a:uFill>
                <a:latin typeface="Tw Cen MT"/>
              </a:rPr>
              <a:t>Click to edit the outline text format</a:t>
            </a:r>
            <a:endParaRPr b="0" lang="en-US" sz="2900" spc="-1" strike="noStrike">
              <a:solidFill>
                <a:srgbClr val="292934"/>
              </a:solidFill>
              <a:uFill>
                <a:solidFill>
                  <a:srgbClr val="ffffff"/>
                </a:solidFill>
              </a:uFill>
              <a:latin typeface="Tw Cen MT"/>
            </a:endParaRPr>
          </a:p>
          <a:p>
            <a:pPr lvl="1" marL="864000" indent="-324000">
              <a:buClr>
                <a:srgbClr val="000000"/>
              </a:buClr>
              <a:buSzPct val="75000"/>
              <a:buFont typeface="Symbol" charset="2"/>
              <a:buChar char=""/>
            </a:pPr>
            <a:r>
              <a:rPr b="0" lang="en-US" sz="2900" spc="-1" strike="noStrike">
                <a:solidFill>
                  <a:srgbClr val="292934"/>
                </a:solidFill>
                <a:uFill>
                  <a:solidFill>
                    <a:srgbClr val="ffffff"/>
                  </a:solidFill>
                </a:uFill>
                <a:latin typeface="Tw Cen MT"/>
              </a:rPr>
              <a:t>Second Outline Level</a:t>
            </a:r>
            <a:endParaRPr b="0" lang="en-US" sz="2900" spc="-1" strike="noStrike">
              <a:solidFill>
                <a:srgbClr val="292934"/>
              </a:solidFill>
              <a:uFill>
                <a:solidFill>
                  <a:srgbClr val="ffffff"/>
                </a:solidFill>
              </a:uFill>
              <a:latin typeface="Tw Cen MT"/>
            </a:endParaRPr>
          </a:p>
          <a:p>
            <a:pPr lvl="2" marL="1296000" indent="-288000">
              <a:buClr>
                <a:srgbClr val="000000"/>
              </a:buClr>
              <a:buSzPct val="45000"/>
              <a:buFont typeface="Wingdings" charset="2"/>
              <a:buChar char=""/>
            </a:pPr>
            <a:r>
              <a:rPr b="0" lang="en-US" sz="2900" spc="-1" strike="noStrike">
                <a:solidFill>
                  <a:srgbClr val="292934"/>
                </a:solidFill>
                <a:uFill>
                  <a:solidFill>
                    <a:srgbClr val="ffffff"/>
                  </a:solidFill>
                </a:uFill>
                <a:latin typeface="Tw Cen MT"/>
              </a:rPr>
              <a:t>Third Outline Level</a:t>
            </a:r>
            <a:endParaRPr b="0" lang="en-US" sz="2900" spc="-1" strike="noStrike">
              <a:solidFill>
                <a:srgbClr val="292934"/>
              </a:solidFill>
              <a:uFill>
                <a:solidFill>
                  <a:srgbClr val="ffffff"/>
                </a:solidFill>
              </a:uFill>
              <a:latin typeface="Tw Cen MT"/>
            </a:endParaRPr>
          </a:p>
          <a:p>
            <a:pPr lvl="3" marL="1728000" indent="-216000">
              <a:buClr>
                <a:srgbClr val="000000"/>
              </a:buClr>
              <a:buSzPct val="75000"/>
              <a:buFont typeface="Symbol" charset="2"/>
              <a:buChar char=""/>
            </a:pPr>
            <a:r>
              <a:rPr b="0" lang="en-US" sz="2900" spc="-1" strike="noStrike">
                <a:solidFill>
                  <a:srgbClr val="292934"/>
                </a:solidFill>
                <a:uFill>
                  <a:solidFill>
                    <a:srgbClr val="ffffff"/>
                  </a:solidFill>
                </a:uFill>
                <a:latin typeface="Tw Cen MT"/>
              </a:rPr>
              <a:t>Fourth Outline Level</a:t>
            </a:r>
            <a:endParaRPr b="0" lang="en-US" sz="2900" spc="-1" strike="noStrike">
              <a:solidFill>
                <a:srgbClr val="292934"/>
              </a:solidFill>
              <a:uFill>
                <a:solidFill>
                  <a:srgbClr val="ffffff"/>
                </a:solidFill>
              </a:uFill>
              <a:latin typeface="Tw Cen MT"/>
            </a:endParaRPr>
          </a:p>
          <a:p>
            <a:pPr lvl="4" marL="2160000" indent="-216000">
              <a:buClr>
                <a:srgbClr val="000000"/>
              </a:buClr>
              <a:buSzPct val="45000"/>
              <a:buFont typeface="Wingdings" charset="2"/>
              <a:buChar char=""/>
            </a:pPr>
            <a:r>
              <a:rPr b="0" lang="en-US" sz="2900" spc="-1" strike="noStrike">
                <a:solidFill>
                  <a:srgbClr val="292934"/>
                </a:solidFill>
                <a:uFill>
                  <a:solidFill>
                    <a:srgbClr val="ffffff"/>
                  </a:solidFill>
                </a:uFill>
                <a:latin typeface="Tw Cen MT"/>
              </a:rPr>
              <a:t>Fifth Outline Level</a:t>
            </a:r>
            <a:endParaRPr b="0" lang="en-US" sz="2900" spc="-1" strike="noStrike">
              <a:solidFill>
                <a:srgbClr val="292934"/>
              </a:solidFill>
              <a:uFill>
                <a:solidFill>
                  <a:srgbClr val="ffffff"/>
                </a:solidFill>
              </a:uFill>
              <a:latin typeface="Tw Cen MT"/>
            </a:endParaRPr>
          </a:p>
          <a:p>
            <a:pPr lvl="5" marL="2592000" indent="-216000">
              <a:buClr>
                <a:srgbClr val="000000"/>
              </a:buClr>
              <a:buSzPct val="45000"/>
              <a:buFont typeface="Wingdings" charset="2"/>
              <a:buChar char=""/>
            </a:pPr>
            <a:r>
              <a:rPr b="0" lang="en-US" sz="2900" spc="-1" strike="noStrike">
                <a:solidFill>
                  <a:srgbClr val="292934"/>
                </a:solidFill>
                <a:uFill>
                  <a:solidFill>
                    <a:srgbClr val="ffffff"/>
                  </a:solidFill>
                </a:uFill>
                <a:latin typeface="Tw Cen MT"/>
              </a:rPr>
              <a:t>Sixth Outline Level</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Seventh Outline LevelClick to edit Master text styles</a:t>
            </a:r>
            <a:endParaRPr b="0" lang="en-US" sz="2900" spc="-1" strike="noStrike">
              <a:solidFill>
                <a:srgbClr val="292934"/>
              </a:solidFill>
              <a:uFill>
                <a:solidFill>
                  <a:srgbClr val="ffffff"/>
                </a:solidFill>
              </a:uFill>
              <a:latin typeface="Tw Cen MT"/>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Second level</a:t>
            </a:r>
            <a:endParaRPr b="0" lang="en-US" sz="2900" spc="-1" strike="noStrike">
              <a:solidFill>
                <a:srgbClr val="292934"/>
              </a:solidFill>
              <a:uFill>
                <a:solidFill>
                  <a:srgbClr val="ffffff"/>
                </a:solidFill>
              </a:uFill>
              <a:latin typeface="Tw Cen MT"/>
            </a:endParaRPr>
          </a:p>
          <a:p>
            <a:pPr lvl="2" marL="914400" indent="-228240">
              <a:lnSpc>
                <a:spcPct val="100000"/>
              </a:lnSpc>
              <a:buClr>
                <a:srgbClr val="ad8f67"/>
              </a:buClr>
              <a:buSzPct val="75000"/>
              <a:buFont typeface="Wingdings" charset="2"/>
              <a:buChar char=""/>
            </a:pPr>
            <a:r>
              <a:rPr b="0" lang="en-US" sz="2300" spc="-1" strike="noStrike">
                <a:solidFill>
                  <a:srgbClr val="292934"/>
                </a:solidFill>
                <a:uFill>
                  <a:solidFill>
                    <a:srgbClr val="ffffff"/>
                  </a:solidFill>
                </a:uFill>
                <a:latin typeface="Tw Cen MT"/>
              </a:rPr>
              <a:t>Third level</a:t>
            </a:r>
            <a:endParaRPr b="0" lang="en-US" sz="2900" spc="-1" strike="noStrike">
              <a:solidFill>
                <a:srgbClr val="292934"/>
              </a:solidFill>
              <a:uFill>
                <a:solidFill>
                  <a:srgbClr val="ffffff"/>
                </a:solidFill>
              </a:uFill>
              <a:latin typeface="Tw Cen MT"/>
            </a:endParaRPr>
          </a:p>
          <a:p>
            <a:pPr lvl="3" marL="1371600" indent="-228240">
              <a:lnSpc>
                <a:spcPct val="100000"/>
              </a:lnSpc>
              <a:buClr>
                <a:srgbClr val="726056"/>
              </a:buClr>
              <a:buSzPct val="75000"/>
              <a:buFont typeface="Wingdings" charset="2"/>
              <a:buChar char=""/>
            </a:pPr>
            <a:r>
              <a:rPr b="0" lang="en-US" sz="2000" spc="-1" strike="noStrike">
                <a:solidFill>
                  <a:srgbClr val="292934"/>
                </a:solidFill>
                <a:uFill>
                  <a:solidFill>
                    <a:srgbClr val="ffffff"/>
                  </a:solidFill>
                </a:uFill>
                <a:latin typeface="Tw Cen MT"/>
              </a:rPr>
              <a:t>Fourth level</a:t>
            </a:r>
            <a:endParaRPr b="0" lang="en-US" sz="2900" spc="-1" strike="noStrike">
              <a:solidFill>
                <a:srgbClr val="292934"/>
              </a:solidFill>
              <a:uFill>
                <a:solidFill>
                  <a:srgbClr val="ffffff"/>
                </a:solidFill>
              </a:uFill>
              <a:latin typeface="Tw Cen MT"/>
            </a:endParaRPr>
          </a:p>
          <a:p>
            <a:pPr lvl="4" marL="1828800" indent="-228240">
              <a:lnSpc>
                <a:spcPct val="100000"/>
              </a:lnSpc>
              <a:buClr>
                <a:srgbClr val="4c5a6a"/>
              </a:buClr>
              <a:buSzPct val="65000"/>
              <a:buFont typeface="Wingdings" charset="2"/>
              <a:buChar char=""/>
            </a:pPr>
            <a:r>
              <a:rPr b="0" lang="en-US" sz="2000" spc="-1" strike="noStrike">
                <a:solidFill>
                  <a:srgbClr val="292934"/>
                </a:solidFill>
                <a:uFill>
                  <a:solidFill>
                    <a:srgbClr val="ffffff"/>
                  </a:solidFill>
                </a:uFill>
                <a:latin typeface="Tw Cen MT"/>
              </a:rPr>
              <a:t>Fifth level</a:t>
            </a:r>
            <a:endParaRPr b="0" lang="en-US" sz="2900" spc="-1" strike="noStrike">
              <a:solidFill>
                <a:srgbClr val="292934"/>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www.nhlbi.nih.gov/sites/www.nhlbi.nih.gov/files/obesity-evidence-review.pdf" TargetMode="External"/><Relationship Id="rId2" Type="http://schemas.openxmlformats.org/officeDocument/2006/relationships/hyperlink" Target="http://www.nhlbi.nih.gov/sites/www.nhlbi.nih.gov/files/obesity-evidence-review.pdf" TargetMode="External"/><Relationship Id="rId3" Type="http://schemas.openxmlformats.org/officeDocument/2006/relationships/hyperlink" Target="http://www.nhlbi.nih.gov/files/docs/guidelines/ob_gdlns.pdf" TargetMode="External"/><Relationship Id="rId4" Type="http://schemas.openxmlformats.org/officeDocument/2006/relationships/hyperlink" Target="http://www.nhlbi.nih.gov/files/docs/guidelines/ob_gdlns.pdf" TargetMode="External"/><Relationship Id="rId5" Type="http://schemas.openxmlformats.org/officeDocument/2006/relationships/hyperlink" Target="http://www.choosemyplate.gov/" TargetMode="External"/><Relationship Id="rId6" Type="http://schemas.openxmlformats.org/officeDocument/2006/relationships/slideLayout" Target="../slideLayouts/slideLayout13.xml"/><Relationship Id="rId7"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0" y="4038480"/>
            <a:ext cx="7848360" cy="1828440"/>
          </a:xfrm>
          <a:prstGeom prst="rect">
            <a:avLst/>
          </a:prstGeom>
          <a:noFill/>
          <a:ln>
            <a:noFill/>
          </a:ln>
        </p:spPr>
        <p:txBody>
          <a:bodyPr lIns="90000" rIns="90000" tIns="45000" bIns="45000" anchor="b"/>
          <a:p>
            <a:pPr>
              <a:lnSpc>
                <a:spcPct val="100000"/>
              </a:lnSpc>
            </a:pPr>
            <a:r>
              <a:rPr b="0" lang="en-US" sz="4400" spc="-1" strike="noStrike" cap="all">
                <a:solidFill>
                  <a:srgbClr val="f3f2dc"/>
                </a:solidFill>
                <a:uFill>
                  <a:solidFill>
                    <a:srgbClr val="ffffff"/>
                  </a:solidFill>
                </a:uFill>
                <a:latin typeface="Tw Cen MT"/>
              </a:rPr>
              <a:t>White Castle Biometric Health Screening Aggregate Summary</a:t>
            </a:r>
            <a:endParaRPr b="0" lang="en-US" sz="1800" spc="-1" strike="noStrike">
              <a:solidFill>
                <a:srgbClr val="ffffff"/>
              </a:solidFill>
              <a:uFill>
                <a:solidFill>
                  <a:srgbClr val="ffffff"/>
                </a:solidFill>
              </a:uFill>
              <a:latin typeface="Tw Cen MT"/>
            </a:endParaRPr>
          </a:p>
        </p:txBody>
      </p:sp>
      <p:sp>
        <p:nvSpPr>
          <p:cNvPr id="93" name="TextShape 2"/>
          <p:cNvSpPr txBox="1"/>
          <p:nvPr/>
        </p:nvSpPr>
        <p:spPr>
          <a:xfrm>
            <a:off x="2362320" y="6050160"/>
            <a:ext cx="6705360" cy="685440"/>
          </a:xfrm>
          <a:prstGeom prst="rect">
            <a:avLst/>
          </a:prstGeom>
          <a:noFill/>
          <a:ln>
            <a:noFill/>
          </a:ln>
        </p:spPr>
        <p:txBody>
          <a:bodyPr lIns="90000" rIns="90000" tIns="45000" bIns="45000" anchor="ctr"/>
          <a:p>
            <a:pPr>
              <a:lnSpc>
                <a:spcPct val="100000"/>
              </a:lnSpc>
            </a:pPr>
            <a:r>
              <a:rPr b="0" lang="en-US" sz="2600" spc="-1" strike="noStrike">
                <a:solidFill>
                  <a:srgbClr val="ffffff"/>
                </a:solidFill>
                <a:uFill>
                  <a:solidFill>
                    <a:srgbClr val="ffffff"/>
                  </a:solidFill>
                </a:uFill>
                <a:latin typeface="Tw Cen MT"/>
              </a:rPr>
              <a:t>Compiled by LifeCare Alliance</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Who participated?</a:t>
            </a:r>
            <a:endParaRPr b="0" lang="en-US" sz="1800" spc="-1" strike="noStrike">
              <a:solidFill>
                <a:srgbClr val="292934"/>
              </a:solidFill>
              <a:uFill>
                <a:solidFill>
                  <a:srgbClr val="ffffff"/>
                </a:solidFill>
              </a:uFill>
              <a:latin typeface="Tw Cen MT"/>
            </a:endParaRPr>
          </a:p>
        </p:txBody>
      </p:sp>
      <p:sp>
        <p:nvSpPr>
          <p:cNvPr id="95" name="TextShape 2"/>
          <p:cNvSpPr txBox="1"/>
          <p:nvPr/>
        </p:nvSpPr>
        <p:spPr>
          <a:xfrm>
            <a:off x="612720" y="1600200"/>
            <a:ext cx="8152920" cy="3885840"/>
          </a:xfrm>
          <a:prstGeom prst="rect">
            <a:avLst/>
          </a:prstGeom>
          <a:noFill/>
          <a:ln>
            <a:noFill/>
          </a:ln>
        </p:spPr>
        <p:txBody>
          <a:bodyPr lIns="90000" rIns="90000" tIns="45000" bIns="45000"/>
          <a:p>
            <a:pPr marL="320040" indent="-319680">
              <a:lnSpc>
                <a:spcPct val="100000"/>
              </a:lnSpc>
              <a:buClr>
                <a:srgbClr val="ad8f67"/>
              </a:buClr>
              <a:buSzPct val="60000"/>
              <a:buFont typeface="Wingdings" charset="2"/>
              <a:buChar char=""/>
            </a:pPr>
            <a:r>
              <a:rPr b="0" lang="en-US" sz="4000" spc="-1" strike="noStrike">
                <a:solidFill>
                  <a:srgbClr val="292934"/>
                </a:solidFill>
                <a:uFill>
                  <a:solidFill>
                    <a:srgbClr val="ffffff"/>
                  </a:solidFill>
                </a:uFill>
                <a:latin typeface="Tw Cen MT"/>
              </a:rPr>
              <a:t>#VAR:PARTICIPANT_NUM Individuals completed fasting biometric screenings</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4000" spc="-1" strike="noStrike">
                <a:solidFill>
                  <a:srgbClr val="292934"/>
                </a:solidFill>
                <a:uFill>
                  <a:solidFill>
                    <a:srgbClr val="ffffff"/>
                  </a:solidFill>
                </a:uFill>
                <a:latin typeface="Tw Cen MT"/>
              </a:rPr>
              <a:t>Female Participants: #VAR:PERCENT_FEMALE%</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4000" spc="-1" strike="noStrike">
                <a:solidFill>
                  <a:srgbClr val="292934"/>
                </a:solidFill>
                <a:uFill>
                  <a:solidFill>
                    <a:srgbClr val="ffffff"/>
                  </a:solidFill>
                </a:uFill>
                <a:latin typeface="Tw Cen MT"/>
              </a:rPr>
              <a:t>Male Participants: #VAR:PERCENT_MALE%</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4000" spc="-1" strike="noStrike">
                <a:solidFill>
                  <a:srgbClr val="292934"/>
                </a:solidFill>
                <a:uFill>
                  <a:solidFill>
                    <a:srgbClr val="ffffff"/>
                  </a:solidFill>
                </a:uFill>
                <a:latin typeface="Tw Cen MT"/>
              </a:rPr>
              <a:t>Average Age: #VAR:AVERAGE_AGE years</a:t>
            </a:r>
            <a:endParaRPr b="0" lang="en-US" sz="2900" spc="-1" strike="noStrike">
              <a:solidFill>
                <a:srgbClr val="292934"/>
              </a:solidFill>
              <a:uFill>
                <a:solidFill>
                  <a:srgbClr val="ffffff"/>
                </a:solidFill>
              </a:uFill>
              <a:latin typeface="Tw Cen MT"/>
            </a:endParaRPr>
          </a:p>
        </p:txBody>
      </p:sp>
      <p:sp>
        <p:nvSpPr>
          <p:cNvPr id="96"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F1DBD24E-E2CD-433D-A624-AB8AD194B72D}" type="slidenum">
              <a:rPr b="1" lang="en-US" sz="1400" spc="-1" strike="noStrike">
                <a:solidFill>
                  <a:srgbClr val="ffffff"/>
                </a:solidFill>
                <a:uFill>
                  <a:solidFill>
                    <a:srgbClr val="ffffff"/>
                  </a:solidFill>
                </a:uFill>
                <a:latin typeface="Tw Cen MT"/>
              </a:rPr>
              <a:t>1</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12720" y="228600"/>
            <a:ext cx="8454960" cy="990360"/>
          </a:xfrm>
          <a:prstGeom prst="rect">
            <a:avLst/>
          </a:prstGeom>
          <a:noFill/>
          <a:ln>
            <a:noFill/>
          </a:ln>
        </p:spPr>
        <p:txBody>
          <a:bodyPr lIns="90000" rIns="90000" tIns="45000" bIns="45000" anchor="ctr"/>
          <a:p>
            <a:pPr>
              <a:lnSpc>
                <a:spcPct val="100000"/>
              </a:lnSpc>
            </a:pPr>
            <a:r>
              <a:rPr b="0" lang="en-US" sz="3600" spc="-1" strike="noStrike">
                <a:solidFill>
                  <a:srgbClr val="d2533c"/>
                </a:solidFill>
                <a:uFill>
                  <a:solidFill>
                    <a:srgbClr val="ffffff"/>
                  </a:solidFill>
                </a:uFill>
                <a:latin typeface="Tw Cen MT"/>
              </a:rPr>
              <a:t>Meeting Daily Nutrition Requirements - 2015</a:t>
            </a:r>
            <a:endParaRPr b="0" lang="en-US" sz="1800" spc="-1" strike="noStrike">
              <a:solidFill>
                <a:srgbClr val="292934"/>
              </a:solidFill>
              <a:uFill>
                <a:solidFill>
                  <a:srgbClr val="ffffff"/>
                </a:solidFill>
              </a:uFill>
              <a:latin typeface="Tw Cen MT"/>
            </a:endParaRPr>
          </a:p>
        </p:txBody>
      </p:sp>
      <p:sp>
        <p:nvSpPr>
          <p:cNvPr id="98"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D598CADB-11FB-4C2E-B247-D26804EBBC48}" type="slidenum">
              <a:rPr b="1" lang="en-US" sz="1400" spc="-1" strike="noStrike">
                <a:solidFill>
                  <a:srgbClr val="ffffff"/>
                </a:solidFill>
                <a:uFill>
                  <a:solidFill>
                    <a:srgbClr val="ffffff"/>
                  </a:solidFill>
                </a:uFill>
                <a:latin typeface="Tw Cen MT"/>
              </a:rPr>
              <a:t>1</a:t>
            </a:fld>
            <a:endParaRPr b="0" lang="en-US" sz="1400" spc="-1" strike="noStrike">
              <a:solidFill>
                <a:srgbClr val="000000"/>
              </a:solidFill>
              <a:uFill>
                <a:solidFill>
                  <a:srgbClr val="ffffff"/>
                </a:solidFill>
              </a:uFill>
              <a:latin typeface="Times New Roman"/>
            </a:endParaRPr>
          </a:p>
        </p:txBody>
      </p:sp>
      <p:sp>
        <p:nvSpPr>
          <p:cNvPr id="99" name="TextShape 3"/>
          <p:cNvSpPr txBox="1"/>
          <p:nvPr/>
        </p:nvSpPr>
        <p:spPr>
          <a:xfrm>
            <a:off x="613080" y="1600200"/>
            <a:ext cx="8152920" cy="3885840"/>
          </a:xfrm>
          <a:prstGeom prst="rect">
            <a:avLst/>
          </a:prstGeom>
          <a:noFill/>
          <a:ln>
            <a:noFill/>
          </a:ln>
        </p:spPr>
        <p:txBody>
          <a:bodyPr lIns="90000" rIns="90000" tIns="45000" bIns="45000"/>
          <a:p>
            <a:pPr marL="320040" indent="-319680">
              <a:lnSpc>
                <a:spcPct val="100000"/>
              </a:lnSpc>
              <a:buClr>
                <a:srgbClr val="ad8f67"/>
              </a:buClr>
              <a:buSzPct val="60000"/>
              <a:buFont typeface="Wingdings" charset="2"/>
              <a:buChar char=""/>
            </a:pPr>
            <a:r>
              <a:rPr b="0" lang="en-US" sz="4000" spc="-1" strike="noStrike">
                <a:solidFill>
                  <a:srgbClr val="292934"/>
                </a:solidFill>
                <a:uFill>
                  <a:solidFill>
                    <a:srgbClr val="ffffff"/>
                  </a:solidFill>
                </a:uFill>
                <a:latin typeface="Tw Cen MT"/>
              </a:rPr>
              <a:t>#CHART:PREFAB1</a:t>
            </a:r>
            <a:endParaRPr b="0" lang="en-US" sz="2900" spc="-1" strike="noStrike">
              <a:solidFill>
                <a:srgbClr val="292934"/>
              </a:solidFill>
              <a:uFill>
                <a:solidFill>
                  <a:srgbClr val="ffffff"/>
                </a:solidFill>
              </a:uFill>
              <a:latin typeface="Tw Cen M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12720" y="228600"/>
            <a:ext cx="8530920" cy="990360"/>
          </a:xfrm>
          <a:prstGeom prst="rect">
            <a:avLst/>
          </a:prstGeom>
          <a:noFill/>
          <a:ln>
            <a:noFill/>
          </a:ln>
        </p:spPr>
        <p:txBody>
          <a:bodyPr lIns="90000" rIns="90000" tIns="45000" bIns="45000" anchor="ctr"/>
          <a:p>
            <a:pPr>
              <a:lnSpc>
                <a:spcPct val="100000"/>
              </a:lnSpc>
            </a:pPr>
            <a:r>
              <a:rPr b="0" lang="en-US" sz="3600" spc="-1" strike="noStrike">
                <a:solidFill>
                  <a:srgbClr val="d2533c"/>
                </a:solidFill>
                <a:uFill>
                  <a:solidFill>
                    <a:srgbClr val="ffffff"/>
                  </a:solidFill>
                </a:uFill>
                <a:latin typeface="Tw Cen MT"/>
              </a:rPr>
              <a:t>Meeting Daily Nutrition Requirements - 2015</a:t>
            </a:r>
            <a:endParaRPr b="0" lang="en-US" sz="1800" spc="-1" strike="noStrike">
              <a:solidFill>
                <a:srgbClr val="292934"/>
              </a:solidFill>
              <a:uFill>
                <a:solidFill>
                  <a:srgbClr val="ffffff"/>
                </a:solidFill>
              </a:uFill>
              <a:latin typeface="Tw Cen MT"/>
            </a:endParaRPr>
          </a:p>
        </p:txBody>
      </p:sp>
      <p:sp>
        <p:nvSpPr>
          <p:cNvPr id="101" name="CustomShape 2"/>
          <p:cNvSpPr/>
          <p:nvPr/>
        </p:nvSpPr>
        <p:spPr>
          <a:xfrm>
            <a:off x="152280" y="4267080"/>
            <a:ext cx="8762760" cy="2586960"/>
          </a:xfrm>
          <a:prstGeom prst="rect">
            <a:avLst/>
          </a:prstGeom>
          <a:noFill/>
          <a:ln>
            <a:noFill/>
          </a:ln>
        </p:spPr>
        <p:style>
          <a:lnRef idx="0"/>
          <a:fillRef idx="0"/>
          <a:effectRef idx="0"/>
          <a:fontRef idx="minor"/>
        </p:style>
        <p:txBody>
          <a:bodyPr lIns="90000" rIns="90000" tIns="45000" bIns="45000"/>
          <a:p>
            <a:pPr marL="320040" indent="-319680">
              <a:lnSpc>
                <a:spcPct val="100000"/>
              </a:lnSpc>
              <a:buClr>
                <a:srgbClr val="ad8f67"/>
              </a:buClr>
              <a:buSzPct val="60000"/>
              <a:buFont typeface="Wingdings" charset="2"/>
              <a:buChar char=""/>
            </a:pPr>
            <a:r>
              <a:rPr b="0" lang="en-US" sz="3000" spc="-1" strike="noStrike">
                <a:solidFill>
                  <a:srgbClr val="292934"/>
                </a:solidFill>
                <a:uFill>
                  <a:solidFill>
                    <a:srgbClr val="ffffff"/>
                  </a:solidFill>
                </a:uFill>
                <a:latin typeface="Tw Cen MT"/>
              </a:rPr>
              <a:t>Inadequate intake of nutrient-dense foods can lead to nutrient deficiencies, impairs worker productivity, and contributes to disease risk.  Even small positive dietary changes can have a profound effect on overall health and wellbeing.</a:t>
            </a: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p:txBody>
      </p:sp>
      <p:sp>
        <p:nvSpPr>
          <p:cNvPr id="102"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61B744B7-385A-4101-A566-5AEADDD2121C}" type="slidenum">
              <a:rPr b="1" lang="en-US" sz="1400" spc="-1" strike="noStrike">
                <a:solidFill>
                  <a:srgbClr val="ffffff"/>
                </a:solidFill>
                <a:uFill>
                  <a:solidFill>
                    <a:srgbClr val="ffffff"/>
                  </a:solidFill>
                </a:uFill>
                <a:latin typeface="Tw Cen MT"/>
              </a:rPr>
              <a:t>1</a:t>
            </a:fld>
            <a:endParaRPr b="0" lang="en-US" sz="1400" spc="-1" strike="noStrike">
              <a:solidFill>
                <a:srgbClr val="000000"/>
              </a:solidFill>
              <a:uFill>
                <a:solidFill>
                  <a:srgbClr val="ffffff"/>
                </a:solidFill>
              </a:uFill>
              <a:latin typeface="Times New Roman"/>
            </a:endParaRPr>
          </a:p>
        </p:txBody>
      </p:sp>
      <p:sp>
        <p:nvSpPr>
          <p:cNvPr id="103" name="TextShape 4"/>
          <p:cNvSpPr txBox="1"/>
          <p:nvPr/>
        </p:nvSpPr>
        <p:spPr>
          <a:xfrm>
            <a:off x="1188720" y="2026080"/>
            <a:ext cx="5029200" cy="717120"/>
          </a:xfrm>
          <a:prstGeom prst="rect">
            <a:avLst/>
          </a:prstGeom>
          <a:noFill/>
          <a:ln>
            <a:noFill/>
          </a:ln>
        </p:spPr>
        <p:txBody>
          <a:bodyPr lIns="90000" rIns="90000" tIns="45000" bIns="45000"/>
          <a:p>
            <a:pPr>
              <a:lnSpc>
                <a:spcPct val="100000"/>
              </a:lnSpc>
            </a:pPr>
            <a:r>
              <a:rPr b="0" lang="en-US" sz="3000" spc="-1" strike="noStrike">
                <a:solidFill>
                  <a:srgbClr val="292934"/>
                </a:solidFill>
                <a:uFill>
                  <a:solidFill>
                    <a:srgbClr val="ffffff"/>
                  </a:solidFill>
                </a:uFill>
                <a:latin typeface="Tw Cen MT"/>
              </a:rPr>
              <a:t>#CHART:PREFAB2</a:t>
            </a:r>
            <a:endParaRPr b="0" lang="en-US" sz="29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3200" spc="-1" strike="noStrike">
                <a:solidFill>
                  <a:srgbClr val="d2533c"/>
                </a:solidFill>
                <a:uFill>
                  <a:solidFill>
                    <a:srgbClr val="ffffff"/>
                  </a:solidFill>
                </a:uFill>
                <a:latin typeface="Tw Cen MT"/>
              </a:rPr>
              <a:t>Meeting Daily Nutrition Requirements – Comparison</a:t>
            </a:r>
            <a:endParaRPr b="0" lang="en-US" sz="1800" spc="-1" strike="noStrike">
              <a:solidFill>
                <a:srgbClr val="292934"/>
              </a:solidFill>
              <a:uFill>
                <a:solidFill>
                  <a:srgbClr val="ffffff"/>
                </a:solidFill>
              </a:uFill>
              <a:latin typeface="Tw Cen MT"/>
            </a:endParaRPr>
          </a:p>
        </p:txBody>
      </p:sp>
      <p:sp>
        <p:nvSpPr>
          <p:cNvPr id="105"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B9FD4D9B-EA95-4E13-8563-80CAC94E9711}" type="slidenum">
              <a:rPr b="1" lang="en-US" sz="1400" spc="-1" strike="noStrike">
                <a:solidFill>
                  <a:srgbClr val="ffffff"/>
                </a:solidFill>
                <a:uFill>
                  <a:solidFill>
                    <a:srgbClr val="ffffff"/>
                  </a:solidFill>
                </a:uFill>
                <a:latin typeface="Tw Cen MT"/>
              </a:rPr>
              <a:t>1</a:t>
            </a:fld>
            <a:endParaRPr b="0" lang="en-US" sz="1400" spc="-1" strike="noStrike">
              <a:solidFill>
                <a:srgbClr val="000000"/>
              </a:solidFill>
              <a:uFill>
                <a:solidFill>
                  <a:srgbClr val="ffffff"/>
                </a:solidFill>
              </a:uFill>
              <a:latin typeface="Times New Roman"/>
            </a:endParaRPr>
          </a:p>
        </p:txBody>
      </p:sp>
      <p:sp>
        <p:nvSpPr>
          <p:cNvPr id="106" name="TextShape 3"/>
          <p:cNvSpPr txBox="1"/>
          <p:nvPr/>
        </p:nvSpPr>
        <p:spPr>
          <a:xfrm>
            <a:off x="1188720" y="1989720"/>
            <a:ext cx="4206240" cy="2307960"/>
          </a:xfrm>
          <a:prstGeom prst="rect">
            <a:avLst/>
          </a:prstGeom>
          <a:noFill/>
          <a:ln>
            <a:noFill/>
          </a:ln>
        </p:spPr>
        <p:txBody>
          <a:bodyPr lIns="90000" rIns="90000" tIns="45000" bIns="45000"/>
          <a:p>
            <a:pPr>
              <a:lnSpc>
                <a:spcPct val="100000"/>
              </a:lnSpc>
            </a:pPr>
            <a:r>
              <a:rPr b="0" lang="en-US" sz="3000" spc="-1" strike="noStrike">
                <a:solidFill>
                  <a:srgbClr val="292934"/>
                </a:solidFill>
                <a:uFill>
                  <a:solidFill>
                    <a:srgbClr val="ffffff"/>
                  </a:solidFill>
                </a:uFill>
                <a:latin typeface="Tw Cen MT"/>
              </a:rPr>
              <a:t>#CHART:PREFAB3</a:t>
            </a:r>
            <a:endParaRPr b="0" lang="en-US" sz="2900" spc="-1" strike="noStrike">
              <a:solidFill>
                <a:srgbClr val="000000"/>
              </a:solidFill>
              <a:uFill>
                <a:solidFill>
                  <a:srgbClr val="ffffff"/>
                </a:solidFill>
              </a:uFill>
              <a:latin typeface="Arial"/>
            </a:endParaRPr>
          </a:p>
        </p:txBody>
      </p:sp>
      <p:sp>
        <p:nvSpPr>
          <p:cNvPr id="107" name="TextShape 4"/>
          <p:cNvSpPr txBox="1"/>
          <p:nvPr/>
        </p:nvSpPr>
        <p:spPr>
          <a:xfrm>
            <a:off x="1188720" y="5317920"/>
            <a:ext cx="5394960" cy="900000"/>
          </a:xfrm>
          <a:prstGeom prst="rect">
            <a:avLst/>
          </a:prstGeom>
          <a:noFill/>
          <a:ln>
            <a:noFill/>
          </a:ln>
        </p:spPr>
        <p:txBody>
          <a:bodyPr lIns="90000" rIns="90000" tIns="45000" bIns="45000"/>
          <a:p>
            <a:pPr>
              <a:lnSpc>
                <a:spcPct val="100000"/>
              </a:lnSpc>
            </a:pPr>
            <a:r>
              <a:rPr b="0" lang="en-US" sz="3000" spc="-1" strike="noStrike">
                <a:solidFill>
                  <a:srgbClr val="292934"/>
                </a:solidFill>
                <a:uFill>
                  <a:solidFill>
                    <a:srgbClr val="ffffff"/>
                  </a:solidFill>
                </a:uFill>
                <a:latin typeface="Tw Cen MT"/>
              </a:rPr>
              <a:t>#TABLE:PREFAB1</a:t>
            </a:r>
            <a:endParaRPr b="0" lang="en-US" sz="29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Resources</a:t>
            </a:r>
            <a:endParaRPr b="0" lang="en-US" sz="1800" spc="-1" strike="noStrike">
              <a:solidFill>
                <a:srgbClr val="292934"/>
              </a:solidFill>
              <a:uFill>
                <a:solidFill>
                  <a:srgbClr val="ffffff"/>
                </a:solidFill>
              </a:uFill>
              <a:latin typeface="Tw Cen MT"/>
            </a:endParaRPr>
          </a:p>
        </p:txBody>
      </p:sp>
      <p:sp>
        <p:nvSpPr>
          <p:cNvPr id="109" name="TextShape 2"/>
          <p:cNvSpPr txBox="1"/>
          <p:nvPr/>
        </p:nvSpPr>
        <p:spPr>
          <a:xfrm>
            <a:off x="612720" y="1600200"/>
            <a:ext cx="8150040" cy="4800240"/>
          </a:xfrm>
          <a:prstGeom prst="rect">
            <a:avLst/>
          </a:prstGeom>
          <a:noFill/>
          <a:ln>
            <a:noFill/>
          </a:ln>
        </p:spPr>
        <p:txBody>
          <a:bodyPr lIns="90000" rIns="90000" tIns="45000" bIns="45000"/>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Managing Overweight and Obesity in Adults: Systematic Evidence Review from the Obesity Expert Panel. </a:t>
            </a:r>
            <a:r>
              <a:rPr b="0" lang="en-US" sz="3100" spc="-1" strike="noStrike" u="sng">
                <a:solidFill>
                  <a:srgbClr val="0000ff"/>
                </a:solidFill>
                <a:uFill>
                  <a:solidFill>
                    <a:srgbClr val="ffffff"/>
                  </a:solidFill>
                </a:uFill>
                <a:latin typeface="Tw Cen MT"/>
                <a:hlinkClick r:id="rId1"/>
              </a:rPr>
              <a:t>www.nhlbi.nih.gov/sites/www.nhlbi.nih.gov/files/obesity-evidence-review.pdf[PDF </a:t>
            </a:r>
            <a:r>
              <a:rPr b="0" lang="en-US" sz="3100" spc="-1" strike="noStrike" u="sng">
                <a:solidFill>
                  <a:srgbClr val="0000ff"/>
                </a:solidFill>
                <a:uFill>
                  <a:solidFill>
                    <a:srgbClr val="ffffff"/>
                  </a:solidFill>
                </a:uFill>
                <a:latin typeface="Tw Cen MT"/>
                <a:hlinkClick r:id="rId2"/>
              </a:rPr>
              <a:t>- 93KB]</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Clinical Guidelines on the Identification, Evaluation, and Treatment of Overweight and Obesity in Adults</a:t>
            </a:r>
            <a:r>
              <a:rPr b="0" lang="en-US" sz="3100" spc="-1" strike="noStrike" u="sng">
                <a:solidFill>
                  <a:srgbClr val="0000ff"/>
                </a:solidFill>
                <a:uFill>
                  <a:solidFill>
                    <a:srgbClr val="ffffff"/>
                  </a:solidFill>
                </a:uFill>
                <a:latin typeface="Tw Cen MT"/>
                <a:hlinkClick r:id="rId3"/>
              </a:rPr>
              <a:t> www.nhlbi.nih.gov/files/docs/guidelines/ob_gdlns.pdf[PDF </a:t>
            </a:r>
            <a:r>
              <a:rPr b="0" lang="en-US" sz="3100" spc="-1" strike="noStrike" u="sng">
                <a:solidFill>
                  <a:srgbClr val="0000ff"/>
                </a:solidFill>
                <a:uFill>
                  <a:solidFill>
                    <a:srgbClr val="ffffff"/>
                  </a:solidFill>
                </a:uFill>
                <a:latin typeface="Tw Cen MT"/>
                <a:hlinkClick r:id="rId4"/>
              </a:rPr>
              <a:t>- 2MB]</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U.S. Department of Health and Human Services, Office of Disease Prevention and Health Promotion, </a:t>
            </a:r>
            <a:r>
              <a:rPr b="0" i="1" lang="en-US" sz="3100" spc="-1" strike="noStrike">
                <a:solidFill>
                  <a:srgbClr val="292934"/>
                </a:solidFill>
                <a:uFill>
                  <a:solidFill>
                    <a:srgbClr val="ffffff"/>
                  </a:solidFill>
                </a:uFill>
                <a:latin typeface="Tw Cen MT"/>
              </a:rPr>
              <a:t>2008 Physical Activity Guidelines for Americans</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My Plate </a:t>
            </a:r>
            <a:r>
              <a:rPr b="0" lang="en-US" sz="3100" spc="-1" strike="noStrike" u="sng">
                <a:solidFill>
                  <a:srgbClr val="0000ff"/>
                </a:solidFill>
                <a:uFill>
                  <a:solidFill>
                    <a:srgbClr val="ffffff"/>
                  </a:solidFill>
                </a:uFill>
                <a:latin typeface="Tw Cen MT"/>
                <a:hlinkClick r:id="rId5"/>
              </a:rPr>
              <a:t>www.choosemyplate.gov</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Center for Disease Control </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Harvard School of Public Health</a:t>
            </a:r>
            <a:endParaRPr b="0" lang="en-US" sz="2900" spc="-1" strike="noStrike">
              <a:solidFill>
                <a:srgbClr val="292934"/>
              </a:solidFill>
              <a:uFill>
                <a:solidFill>
                  <a:srgbClr val="ffffff"/>
                </a:solidFill>
              </a:uFill>
              <a:latin typeface="Tw Cen MT"/>
            </a:endParaRPr>
          </a:p>
          <a:p>
            <a:pPr>
              <a:lnSpc>
                <a:spcPct val="100000"/>
              </a:lnSpc>
            </a:pPr>
            <a:endParaRPr b="0" lang="en-US" sz="2900" spc="-1" strike="noStrike">
              <a:solidFill>
                <a:srgbClr val="292934"/>
              </a:solidFill>
              <a:uFill>
                <a:solidFill>
                  <a:srgbClr val="ffffff"/>
                </a:solidFill>
              </a:uFill>
              <a:latin typeface="Tw Cen MT"/>
            </a:endParaRPr>
          </a:p>
          <a:p>
            <a:pPr>
              <a:lnSpc>
                <a:spcPct val="100000"/>
              </a:lnSpc>
            </a:pPr>
            <a:endParaRPr b="0" lang="en-US" sz="2900" spc="-1" strike="noStrike">
              <a:solidFill>
                <a:srgbClr val="292934"/>
              </a:solidFill>
              <a:uFill>
                <a:solidFill>
                  <a:srgbClr val="ffffff"/>
                </a:solidFill>
              </a:uFill>
              <a:latin typeface="Tw Cen MT"/>
            </a:endParaRPr>
          </a:p>
          <a:p>
            <a:pPr>
              <a:lnSpc>
                <a:spcPct val="100000"/>
              </a:lnSpc>
            </a:pPr>
            <a:endParaRPr b="0" lang="en-US" sz="2900" spc="-1" strike="noStrike">
              <a:solidFill>
                <a:srgbClr val="292934"/>
              </a:solidFill>
              <a:uFill>
                <a:solidFill>
                  <a:srgbClr val="ffffff"/>
                </a:solidFill>
              </a:uFill>
              <a:latin typeface="Tw Cen MT"/>
            </a:endParaRPr>
          </a:p>
        </p:txBody>
      </p:sp>
      <p:sp>
        <p:nvSpPr>
          <p:cNvPr id="110"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02574B62-FADC-4BA2-AD1A-F1E09F8A537B}"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Median</Template>
  <TotalTime>543</TotalTime>
  <Application>LibreOffice/5.1.4.2$Linux_X86_64 LibreOffice_project/10m0$Build-2</Application>
  <Words>2224</Words>
  <Paragraphs>236</Paragraphs>
  <Company>Hewlett-Packard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2015-08-11T19:00:16Z</dcterms:created>
  <dc:creator>Sarah Bednar</dc:creator>
  <dc:description/>
  <dc:language>en-US</dc:language>
  <cp:lastModifiedBy/>
  <cp:lastPrinted>2015-10-02T15:41:24Z</cp:lastPrinted>
  <dcterms:modified xsi:type="dcterms:W3CDTF">2016-10-14T03:06:04Z</dcterms:modified>
  <cp:revision>55</cp:revision>
  <dc:subject/>
  <dc:title>Meeder Investment Management Biometric Health Screening Aggregate Summary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24</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27</vt:i4>
  </property>
</Properties>
</file>