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58" r:id="rId6"/>
    <p:sldId id="262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Software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Group 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83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Dynamics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Each member of the group has suggested ideas and improvements throughout the ongoing weeks. </a:t>
            </a:r>
          </a:p>
          <a:p>
            <a:r>
              <a:rPr lang="en-GB" dirty="0" smtClean="0"/>
              <a:t>Luke – Set up </a:t>
            </a:r>
            <a:r>
              <a:rPr lang="en-GB" dirty="0" err="1"/>
              <a:t>G</a:t>
            </a:r>
            <a:r>
              <a:rPr lang="en-GB" dirty="0" err="1" smtClean="0"/>
              <a:t>ithub</a:t>
            </a:r>
            <a:r>
              <a:rPr lang="en-GB" dirty="0" smtClean="0"/>
              <a:t> platform, programmed </a:t>
            </a:r>
            <a:r>
              <a:rPr lang="en-GB" dirty="0"/>
              <a:t>artefact </a:t>
            </a:r>
            <a:endParaRPr lang="en-GB" dirty="0" smtClean="0"/>
          </a:p>
          <a:p>
            <a:r>
              <a:rPr lang="en-GB" dirty="0" smtClean="0"/>
              <a:t>Darius – Pair programming logs, Programmed </a:t>
            </a:r>
            <a:r>
              <a:rPr lang="en-GB" dirty="0"/>
              <a:t>artefact </a:t>
            </a:r>
            <a:endParaRPr lang="en-GB" dirty="0" smtClean="0"/>
          </a:p>
          <a:p>
            <a:r>
              <a:rPr lang="en-GB" dirty="0" smtClean="0"/>
              <a:t>Hayden – Programmed artefact </a:t>
            </a:r>
          </a:p>
          <a:p>
            <a:r>
              <a:rPr lang="en-GB" dirty="0" smtClean="0"/>
              <a:t>Savannah – </a:t>
            </a:r>
            <a:r>
              <a:rPr lang="en-GB" dirty="0"/>
              <a:t>Product backlog, sprint planning, user </a:t>
            </a:r>
            <a:r>
              <a:rPr lang="en-GB" dirty="0" smtClean="0"/>
              <a:t>stories, presentation</a:t>
            </a:r>
          </a:p>
          <a:p>
            <a:r>
              <a:rPr lang="en-GB" dirty="0" smtClean="0"/>
              <a:t>Caitlin – Product backlog, sprint planning, sprint backlog, user stories </a:t>
            </a:r>
          </a:p>
          <a:p>
            <a:r>
              <a:rPr lang="en-GB" dirty="0" smtClean="0"/>
              <a:t>Jackson – UI</a:t>
            </a:r>
          </a:p>
        </p:txBody>
      </p:sp>
    </p:spTree>
    <p:extLst>
      <p:ext uri="{BB962C8B-B14F-4D97-AF65-F5344CB8AC3E}">
        <p14:creationId xmlns:p14="http://schemas.microsoft.com/office/powerpoint/2010/main" val="240895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Stories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As </a:t>
            </a:r>
            <a:r>
              <a:rPr lang="en-GB" b="1" dirty="0"/>
              <a:t>a &lt; type of user &gt;, I want &lt; some goal &gt; so that &lt; some reason &gt;.</a:t>
            </a:r>
            <a:endParaRPr lang="en-GB" dirty="0"/>
          </a:p>
          <a:p>
            <a:r>
              <a:rPr lang="en-GB" b="1" dirty="0"/>
              <a:t> </a:t>
            </a:r>
            <a:endParaRPr lang="en-GB" dirty="0"/>
          </a:p>
          <a:p>
            <a:r>
              <a:rPr lang="en-GB" dirty="0"/>
              <a:t>As a user I want to authorise my account without any errors so that I can access Spotify’s news related playlists.</a:t>
            </a:r>
          </a:p>
          <a:p>
            <a:r>
              <a:rPr lang="en-GB" dirty="0"/>
              <a:t>As a user I want to read the article related to the song on the playlist</a:t>
            </a:r>
          </a:p>
          <a:p>
            <a:r>
              <a:rPr lang="en-GB" dirty="0"/>
              <a:t>As a user I want a user friendly, easy and efficient GUI so that my experience is pleasant and enjoyable. </a:t>
            </a:r>
          </a:p>
          <a:p>
            <a:r>
              <a:rPr lang="en-GB" dirty="0"/>
              <a:t>As a user I want to be able to download my news related playlist to listen offline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798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36" y="435588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Product Backlog </a:t>
            </a:r>
            <a:br>
              <a:rPr lang="en-GB" dirty="0" smtClean="0"/>
            </a:br>
            <a:r>
              <a:rPr lang="en-GB" sz="1600" b="1" dirty="0"/>
              <a:t>-</a:t>
            </a:r>
            <a:r>
              <a:rPr lang="en-GB" sz="1600" dirty="0"/>
              <a:t>Feature required for Spotify 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 smtClean="0"/>
              <a:t>-Product </a:t>
            </a:r>
            <a:r>
              <a:rPr lang="en-GB" sz="1600" dirty="0"/>
              <a:t>backlog placed in correct sequence – </a:t>
            </a:r>
            <a:r>
              <a:rPr lang="en-GB" sz="1600" dirty="0" smtClean="0"/>
              <a:t>Value/Cost/Knowledge/Risk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NOT FINISHED 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649388" y="2226754"/>
          <a:ext cx="4469362" cy="40983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3773">
                  <a:extLst>
                    <a:ext uri="{9D8B030D-6E8A-4147-A177-3AD203B41FA5}">
                      <a16:colId xmlns:a16="http://schemas.microsoft.com/office/drawing/2014/main" val="2461879978"/>
                    </a:ext>
                  </a:extLst>
                </a:gridCol>
                <a:gridCol w="1212022">
                  <a:extLst>
                    <a:ext uri="{9D8B030D-6E8A-4147-A177-3AD203B41FA5}">
                      <a16:colId xmlns:a16="http://schemas.microsoft.com/office/drawing/2014/main" val="1059767346"/>
                    </a:ext>
                  </a:extLst>
                </a:gridCol>
                <a:gridCol w="575525">
                  <a:extLst>
                    <a:ext uri="{9D8B030D-6E8A-4147-A177-3AD203B41FA5}">
                      <a16:colId xmlns:a16="http://schemas.microsoft.com/office/drawing/2014/main" val="1418945718"/>
                    </a:ext>
                  </a:extLst>
                </a:gridCol>
                <a:gridCol w="893773">
                  <a:extLst>
                    <a:ext uri="{9D8B030D-6E8A-4147-A177-3AD203B41FA5}">
                      <a16:colId xmlns:a16="http://schemas.microsoft.com/office/drawing/2014/main" val="2437744196"/>
                    </a:ext>
                  </a:extLst>
                </a:gridCol>
                <a:gridCol w="894269">
                  <a:extLst>
                    <a:ext uri="{9D8B030D-6E8A-4147-A177-3AD203B41FA5}">
                      <a16:colId xmlns:a16="http://schemas.microsoft.com/office/drawing/2014/main" val="3514644214"/>
                    </a:ext>
                  </a:extLst>
                </a:gridCol>
              </a:tblGrid>
              <a:tr h="2800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ID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Product Backlog Item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Sprint Points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Business Value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Priority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3974479799"/>
                  </a:ext>
                </a:extLst>
              </a:tr>
              <a:tr h="636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As a user I want to authorise my account without any errors so that I can access Spotify’s news related playlists.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2414680188"/>
                  </a:ext>
                </a:extLst>
              </a:tr>
              <a:tr h="636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Create a playlist that’s relating the new headlines of the day </a:t>
                      </a:r>
                      <a:endParaRPr lang="en-GB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9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1878458424"/>
                  </a:ext>
                </a:extLst>
              </a:tr>
              <a:tr h="8910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As a user I would like a user friendly, easy and efficient GUI so that my experience is pleasant and enjoyable. </a:t>
                      </a:r>
                      <a:endParaRPr lang="en-GB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4124026374"/>
                  </a:ext>
                </a:extLst>
              </a:tr>
              <a:tr h="394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Saving the playlist to the users account</a:t>
                      </a:r>
                      <a:endParaRPr lang="en-GB" sz="9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1984354453"/>
                  </a:ext>
                </a:extLst>
              </a:tr>
              <a:tr h="5474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5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As a user I want to read the article related to the song on the playlist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5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2155195183"/>
                  </a:ext>
                </a:extLst>
              </a:tr>
              <a:tr h="636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6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As a user I would like to be able to download my news related playlist to listen offline</a:t>
                      </a:r>
                      <a:endParaRPr lang="en-GB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6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37" marR="53537" marT="0" marB="0"/>
                </a:tc>
                <a:extLst>
                  <a:ext uri="{0D108BD9-81ED-4DB2-BD59-A6C34878D82A}">
                    <a16:rowId xmlns:a16="http://schemas.microsoft.com/office/drawing/2014/main" val="3468224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58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49" y="410649"/>
            <a:ext cx="9720072" cy="1499616"/>
          </a:xfrm>
        </p:spPr>
        <p:txBody>
          <a:bodyPr>
            <a:normAutofit fontScale="90000"/>
          </a:bodyPr>
          <a:lstStyle/>
          <a:p>
            <a:pPr lvl="0"/>
            <a:r>
              <a:rPr lang="en-GB" dirty="0" smtClean="0"/>
              <a:t>Sprint Planning </a:t>
            </a:r>
            <a:br>
              <a:rPr lang="en-GB" dirty="0" smtClean="0"/>
            </a:br>
            <a:r>
              <a:rPr lang="en-GB" sz="2200" dirty="0"/>
              <a:t>Sprint Planning is the subset of the product backlog </a:t>
            </a:r>
            <a:br>
              <a:rPr lang="en-GB" sz="2200" dirty="0"/>
            </a:br>
            <a:r>
              <a:rPr lang="en-GB" sz="2200" dirty="0"/>
              <a:t>During sprint planning the team have agreed on a sprint goal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0859"/>
              </p:ext>
            </p:extLst>
          </p:nvPr>
        </p:nvGraphicFramePr>
        <p:xfrm>
          <a:off x="2477015" y="2069868"/>
          <a:ext cx="5636207" cy="4022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9235">
                  <a:extLst>
                    <a:ext uri="{9D8B030D-6E8A-4147-A177-3AD203B41FA5}">
                      <a16:colId xmlns:a16="http://schemas.microsoft.com/office/drawing/2014/main" val="495754055"/>
                    </a:ext>
                  </a:extLst>
                </a:gridCol>
                <a:gridCol w="2832141">
                  <a:extLst>
                    <a:ext uri="{9D8B030D-6E8A-4147-A177-3AD203B41FA5}">
                      <a16:colId xmlns:a16="http://schemas.microsoft.com/office/drawing/2014/main" val="1782140272"/>
                    </a:ext>
                  </a:extLst>
                </a:gridCol>
                <a:gridCol w="1944831">
                  <a:extLst>
                    <a:ext uri="{9D8B030D-6E8A-4147-A177-3AD203B41FA5}">
                      <a16:colId xmlns:a16="http://schemas.microsoft.com/office/drawing/2014/main" val="3274615722"/>
                    </a:ext>
                  </a:extLst>
                </a:gridCol>
              </a:tblGrid>
              <a:tr h="3546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Product Backlog ID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Product – To do 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Outcome – What to Achieve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337617253"/>
                  </a:ext>
                </a:extLst>
              </a:tr>
              <a:tr h="8284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As a user I want to authorise my account without any errors so that I can access Spotify’s news related playlists.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For the user to be-able to log in to their account with having any errors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For the user to be able to sign up 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2270290792"/>
                  </a:ext>
                </a:extLst>
              </a:tr>
              <a:tr h="473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2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Create a playlist that’s relating the new headlines of the day 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Program Spotify to create daily playlist relating the news headlines 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3874575996"/>
                  </a:ext>
                </a:extLst>
              </a:tr>
              <a:tr h="473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3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As a user I would like a user friendly, easy and efficient GUI so that my experience is pleasant and enjoyable.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To create a UI that the clients can use which is efficient and is user friendly.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2906838362"/>
                  </a:ext>
                </a:extLst>
              </a:tr>
              <a:tr h="473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4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Saving the playlist to the users account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For the clients to be able to save the playlist to their individual user account. 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2305130590"/>
                  </a:ext>
                </a:extLst>
              </a:tr>
              <a:tr h="7097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5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As a user I want to read the article related to the song on the playlist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Program Spotify to be able to give you the link to be able to  read an article relating the headlines 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378285995"/>
                  </a:ext>
                </a:extLst>
              </a:tr>
              <a:tr h="7097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6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As a user I would like to be able to download my news related playlist to listen offline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To program Spotify making sure  the clients/ customers able to download the playlist </a:t>
                      </a:r>
                      <a:endParaRPr lang="en-GB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40" marR="45440" marT="0" marB="0"/>
                </a:tc>
                <a:extLst>
                  <a:ext uri="{0D108BD9-81ED-4DB2-BD59-A6C34878D82A}">
                    <a16:rowId xmlns:a16="http://schemas.microsoft.com/office/drawing/2014/main" val="3783885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65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49" y="410649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n-GB" dirty="0"/>
              <a:t>Sprint Backlog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600" dirty="0"/>
              <a:t>Sprint Backlog is a list a task identified by the scrum team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506" y="2482850"/>
            <a:ext cx="74771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1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and Toolsets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As a group, we have used the </a:t>
            </a:r>
            <a:r>
              <a:rPr lang="en-GB" dirty="0" err="1" smtClean="0"/>
              <a:t>github</a:t>
            </a:r>
            <a:r>
              <a:rPr lang="en-GB" dirty="0" smtClean="0"/>
              <a:t> platform to upload pieces of work which contributes to the overall assignment. </a:t>
            </a:r>
          </a:p>
          <a:p>
            <a:pPr marL="0" indent="0">
              <a:buNone/>
            </a:pPr>
            <a:r>
              <a:rPr lang="en-GB" dirty="0" smtClean="0"/>
              <a:t>We have also used Draw.io to create any diagrams required throughout. </a:t>
            </a:r>
          </a:p>
          <a:p>
            <a:pPr marL="0" indent="0">
              <a:buNone/>
            </a:pPr>
            <a:r>
              <a:rPr lang="en-GB" smtClean="0"/>
              <a:t>Visual studio 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77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47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2082" y="2294094"/>
            <a:ext cx="2798364" cy="1499616"/>
          </a:xfrm>
        </p:spPr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580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</TotalTime>
  <Words>464</Words>
  <Application>Microsoft Office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Times New Roman</vt:lpstr>
      <vt:lpstr>Tw Cen MT</vt:lpstr>
      <vt:lpstr>Tw Cen MT Condensed</vt:lpstr>
      <vt:lpstr>Wingdings 3</vt:lpstr>
      <vt:lpstr>Integral</vt:lpstr>
      <vt:lpstr>Software Presentation</vt:lpstr>
      <vt:lpstr>Group Dynamics</vt:lpstr>
      <vt:lpstr>User Stories</vt:lpstr>
      <vt:lpstr>Product Backlog  -Feature required for Spotify  -Product backlog placed in correct sequence – Value/Cost/Knowledge/Risk NOT FINISHED </vt:lpstr>
      <vt:lpstr>Sprint Planning  Sprint Planning is the subset of the product backlog  During sprint planning the team have agreed on a sprint goal  </vt:lpstr>
      <vt:lpstr>Sprint Backlog  Sprint Backlog is a list a task identified by the scrum team  </vt:lpstr>
      <vt:lpstr>Tools and Toolsets</vt:lpstr>
      <vt:lpstr>Evaluation</vt:lpstr>
      <vt:lpstr>Thank you</vt:lpstr>
    </vt:vector>
  </TitlesOfParts>
  <Company>University of Lincoln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Presentation</dc:title>
  <dc:creator>test</dc:creator>
  <cp:lastModifiedBy>test</cp:lastModifiedBy>
  <cp:revision>3</cp:revision>
  <dcterms:created xsi:type="dcterms:W3CDTF">2019-10-29T13:56:36Z</dcterms:created>
  <dcterms:modified xsi:type="dcterms:W3CDTF">2019-10-29T14:42:48Z</dcterms:modified>
</cp:coreProperties>
</file>