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83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member of the group has suggested ideas and improvements throughout the ongoing weeks. </a:t>
            </a:r>
          </a:p>
          <a:p>
            <a:r>
              <a:rPr lang="en-GB" dirty="0" smtClean="0"/>
              <a:t>Luke – Set up </a:t>
            </a:r>
            <a:r>
              <a:rPr lang="en-GB" dirty="0" err="1"/>
              <a:t>G</a:t>
            </a:r>
            <a:r>
              <a:rPr lang="en-GB" dirty="0" err="1" smtClean="0"/>
              <a:t>ithub</a:t>
            </a:r>
            <a:r>
              <a:rPr lang="en-GB" dirty="0" smtClean="0"/>
              <a:t> platform, programmed </a:t>
            </a:r>
            <a:r>
              <a:rPr lang="en-GB" dirty="0"/>
              <a:t>artefact </a:t>
            </a:r>
            <a:endParaRPr lang="en-GB" dirty="0" smtClean="0"/>
          </a:p>
          <a:p>
            <a:r>
              <a:rPr lang="en-GB" dirty="0" smtClean="0"/>
              <a:t>Darius – Pair programming logs, Programmed </a:t>
            </a:r>
            <a:r>
              <a:rPr lang="en-GB" dirty="0"/>
              <a:t>artefact </a:t>
            </a:r>
            <a:endParaRPr lang="en-GB" dirty="0" smtClean="0"/>
          </a:p>
          <a:p>
            <a:r>
              <a:rPr lang="en-GB" dirty="0" smtClean="0"/>
              <a:t>Hayden – Programmed artefact </a:t>
            </a:r>
          </a:p>
          <a:p>
            <a:r>
              <a:rPr lang="en-GB" dirty="0" smtClean="0"/>
              <a:t>Savannah – </a:t>
            </a:r>
            <a:r>
              <a:rPr lang="en-GB" dirty="0"/>
              <a:t>Product backlog, sprint planning, user </a:t>
            </a:r>
            <a:r>
              <a:rPr lang="en-GB" dirty="0" smtClean="0"/>
              <a:t>stories, presentation</a:t>
            </a:r>
          </a:p>
          <a:p>
            <a:r>
              <a:rPr lang="en-GB" dirty="0" smtClean="0"/>
              <a:t>Caitlin – Product backlog, sprint planning, sprint backlog, user stories </a:t>
            </a:r>
          </a:p>
          <a:p>
            <a:r>
              <a:rPr lang="en-GB" dirty="0" smtClean="0"/>
              <a:t>Jackson – UI</a:t>
            </a:r>
          </a:p>
        </p:txBody>
      </p:sp>
    </p:spTree>
    <p:extLst>
      <p:ext uri="{BB962C8B-B14F-4D97-AF65-F5344CB8AC3E}">
        <p14:creationId xmlns:p14="http://schemas.microsoft.com/office/powerpoint/2010/main" val="24089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5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Toolsets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As a group, we have used the </a:t>
            </a:r>
            <a:r>
              <a:rPr lang="en-GB" dirty="0" err="1" smtClean="0"/>
              <a:t>github</a:t>
            </a:r>
            <a:r>
              <a:rPr lang="en-GB" dirty="0" smtClean="0"/>
              <a:t> platform to upload pieces of work which contributes to the overall assignment. </a:t>
            </a:r>
          </a:p>
          <a:p>
            <a:pPr marL="0" indent="0">
              <a:buNone/>
            </a:pPr>
            <a:r>
              <a:rPr lang="en-GB" dirty="0" smtClean="0"/>
              <a:t>We have also used Draw.io to create any diagrams required throughout. </a:t>
            </a:r>
          </a:p>
          <a:p>
            <a:pPr marL="0" indent="0">
              <a:buNone/>
            </a:pPr>
            <a:r>
              <a:rPr lang="en-GB" smtClean="0"/>
              <a:t>Visual studio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2" y="2294094"/>
            <a:ext cx="2798364" cy="1499616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580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113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Software Presentation</vt:lpstr>
      <vt:lpstr>Group Dynamics</vt:lpstr>
      <vt:lpstr>Sprint</vt:lpstr>
      <vt:lpstr>Tools and Toolsets</vt:lpstr>
      <vt:lpstr>Evaluation</vt:lpstr>
      <vt:lpstr>Thank you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Presentation</dc:title>
  <dc:creator>test</dc:creator>
  <cp:lastModifiedBy>test</cp:lastModifiedBy>
  <cp:revision>2</cp:revision>
  <dcterms:created xsi:type="dcterms:W3CDTF">2019-10-29T13:56:36Z</dcterms:created>
  <dcterms:modified xsi:type="dcterms:W3CDTF">2019-10-29T14:09:41Z</dcterms:modified>
</cp:coreProperties>
</file>