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47B1-F15E-4BBE-F08E-E0F2E8377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95A9D-0E38-B5D0-ACB1-B238F3279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39F7-D113-31B4-4ABE-FFE6EDB3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888D-D0E6-3F0B-1CBA-99C64DA9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F287-0ABE-A5D7-4CD8-1256C61C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05B1-A0B5-DA9D-04DB-342B1C13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06CCC-C5E4-C442-DAF9-61D824371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7B219-1E61-46E9-A9E5-2BD48070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D3C8D-F787-9230-4658-6F8F724E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B4B5-E3CF-0E35-7958-8DE68D1C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1C83E-1287-4246-E2BE-DC14C2FAA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08A9D-AAE4-813A-EDBC-B8BBDA50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7F7B-7EB2-1351-3A4F-46E72580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F36B1-63F4-E8F4-ADE4-FF1CDB3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56F2-72C4-CC15-F05D-6534AFCB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59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6E2A-E8D0-16F4-0F6B-A5A531B3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121F-7F91-25E2-84D3-EEF26711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F7B2-80A9-3E34-077B-FE907F2E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C059-0321-6130-0A55-98BDCE8D1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37E43-6C00-98B9-8BC8-0054D4FC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6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A13A-5537-8A8F-5D7E-2B877C70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1903-639D-E22F-A003-F445D075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B6B7-3EDE-4299-9290-B34CDC33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C8D5-207C-442A-CF29-9ED2B6CC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6771-0725-B018-A53C-1609C36E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A8CD-A72D-7998-5635-B376B689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A76B-9E32-B27C-2808-6A47204B0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84936-5D2C-17D4-0C10-D168FE191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F209B-0BCF-0D77-19E3-00635904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FB0BF-2E77-F92F-5AB8-5DD6755B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4583-8842-78BB-35E7-1B6C34D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51F3-5481-0CA7-59E2-DC0C690D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DFDD3-078E-7594-A23A-8F8DF2485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381E0-9155-0E55-AB90-738BEEE81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09884-7F8B-DC66-6A27-F1C2DA890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D9A08-F3C3-2BD1-A000-61EDE659F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45BF9-2444-E77A-0962-2746884D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0BA6F-A35A-0213-60D9-36B36029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87E1D-A29F-C869-24B1-A4E149C4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5958-5087-CE95-3D8D-24537BB9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96219-3977-4A84-C7B2-9529DE85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14AC3-2D84-3D61-BE41-E1FD838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9217C-78A6-801B-E76A-417F3EDB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0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BBD2B6-4D96-2317-F3DB-281EBC64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86F36-749C-4C5C-F59A-BA4FDA5D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4DF18-BB04-8677-AFE7-443DF009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9060-DEBF-7408-E3BD-56AB3A60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CB62-E19D-E083-68D2-6958E50C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575AC-48D2-2FB1-2CC1-F6D645DD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CE20-C280-5A36-77EC-98191BAB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73C4-9911-2DE5-FC83-69C6416B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D1D86-05BB-2CF0-F8BF-B7C98C3F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5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B6D0-6618-A532-1E56-90D85944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0E05-6391-EEEB-BED9-955455CD0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3F7F9-F104-8389-CADC-047BB52AD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4884C-B123-8875-2371-F16FAF31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B2BAD-A302-5CB7-082D-D7F19731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131D4-4978-B7A5-5F41-C0EB33A7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359F4-65E6-01A2-9FD3-E113D9E9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01597-2898-7382-E7C2-3246C2C19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E53B-859F-E60E-D920-65555ADFB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A6408-FA38-4139-BC01-2D48B301FBF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16A95-8143-3532-9042-B9CC48829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9AA7B-47AF-F2D5-2688-B2C655948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694FF-3E6E-40AF-A81C-E2143BFA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0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084F-1F6A-7C21-827B-0C109AF8F1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Holden Stoner Week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CD626-AFF3-6145-8607-820579A98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Everyone’s Favorite NIB</a:t>
            </a:r>
          </a:p>
        </p:txBody>
      </p:sp>
    </p:spTree>
    <p:extLst>
      <p:ext uri="{BB962C8B-B14F-4D97-AF65-F5344CB8AC3E}">
        <p14:creationId xmlns:p14="http://schemas.microsoft.com/office/powerpoint/2010/main" val="304519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C83B-4BB6-169D-5D16-38A68B59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80DA-3A49-591F-E46C-291CC6C5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wearing sunglasses&#10;&#10;AI-generated content may be incorrect.">
            <a:extLst>
              <a:ext uri="{FF2B5EF4-FFF2-40B4-BE49-F238E27FC236}">
                <a16:creationId xmlns:a16="http://schemas.microsoft.com/office/drawing/2014/main" id="{5BAF0887-0087-B72C-D57E-76991F69D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039" y="-25615"/>
            <a:ext cx="5181922" cy="6909230"/>
          </a:xfrm>
        </p:spPr>
      </p:pic>
    </p:spTree>
    <p:extLst>
      <p:ext uri="{BB962C8B-B14F-4D97-AF65-F5344CB8AC3E}">
        <p14:creationId xmlns:p14="http://schemas.microsoft.com/office/powerpoint/2010/main" val="356831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EFD2C-F5E5-CECF-8B30-00933C88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0272-C67C-6496-2BB4-42F4783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person's face&#10;&#10;AI-generated content may be incorrect.">
            <a:extLst>
              <a:ext uri="{FF2B5EF4-FFF2-40B4-BE49-F238E27FC236}">
                <a16:creationId xmlns:a16="http://schemas.microsoft.com/office/drawing/2014/main" id="{945B62E2-B49D-004D-234E-3CF4256DF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8169" y="-25948"/>
            <a:ext cx="3875662" cy="6883948"/>
          </a:xfrm>
        </p:spPr>
      </p:pic>
    </p:spTree>
    <p:extLst>
      <p:ext uri="{BB962C8B-B14F-4D97-AF65-F5344CB8AC3E}">
        <p14:creationId xmlns:p14="http://schemas.microsoft.com/office/powerpoint/2010/main" val="346446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210A4-97F2-5490-C6BD-49554891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DBAD-2120-636C-9B83-8C469C32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holding a tree&#10;&#10;AI-generated content may be incorrect.">
            <a:extLst>
              <a:ext uri="{FF2B5EF4-FFF2-40B4-BE49-F238E27FC236}">
                <a16:creationId xmlns:a16="http://schemas.microsoft.com/office/drawing/2014/main" id="{2F8A84FB-9E3F-99EC-0AD8-79598454F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9769" y="18723"/>
            <a:ext cx="5129457" cy="6839277"/>
          </a:xfrm>
        </p:spPr>
      </p:pic>
    </p:spTree>
    <p:extLst>
      <p:ext uri="{BB962C8B-B14F-4D97-AF65-F5344CB8AC3E}">
        <p14:creationId xmlns:p14="http://schemas.microsoft.com/office/powerpoint/2010/main" val="313441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7346-0C22-5AC2-CA52-6A3FB5834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B07E-03C1-4D84-143B-9D67D075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hild holding a tree&#10;&#10;AI-generated content may be incorrect.">
            <a:extLst>
              <a:ext uri="{FF2B5EF4-FFF2-40B4-BE49-F238E27FC236}">
                <a16:creationId xmlns:a16="http://schemas.microsoft.com/office/drawing/2014/main" id="{61BF1C32-809B-A341-F66D-9311805E0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304" y="24351"/>
            <a:ext cx="5106972" cy="6809297"/>
          </a:xfrm>
        </p:spPr>
      </p:pic>
    </p:spTree>
    <p:extLst>
      <p:ext uri="{BB962C8B-B14F-4D97-AF65-F5344CB8AC3E}">
        <p14:creationId xmlns:p14="http://schemas.microsoft.com/office/powerpoint/2010/main" val="253235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DB505-46C5-8134-3746-DF775629E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6B52-DC35-549C-F149-2125499C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erson with a cake on his face&#10;&#10;AI-generated content may be incorrect.">
            <a:extLst>
              <a:ext uri="{FF2B5EF4-FFF2-40B4-BE49-F238E27FC236}">
                <a16:creationId xmlns:a16="http://schemas.microsoft.com/office/drawing/2014/main" id="{3BE8CA28-A6B8-0C99-8C9A-ACCF18DA7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534" y="-31244"/>
            <a:ext cx="5166932" cy="6889244"/>
          </a:xfrm>
        </p:spPr>
      </p:pic>
    </p:spTree>
    <p:extLst>
      <p:ext uri="{BB962C8B-B14F-4D97-AF65-F5344CB8AC3E}">
        <p14:creationId xmlns:p14="http://schemas.microsoft.com/office/powerpoint/2010/main" val="335298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88220-9FFB-93E8-3FC6-86FF1ACE4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BDCE-783A-1C6D-526D-E55559BD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men lying on a couch&#10;&#10;AI-generated content may be incorrect.">
            <a:extLst>
              <a:ext uri="{FF2B5EF4-FFF2-40B4-BE49-F238E27FC236}">
                <a16:creationId xmlns:a16="http://schemas.microsoft.com/office/drawing/2014/main" id="{8FA827D0-DB76-8644-0C20-D4FB8503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59236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D1C76-172F-15C8-8746-E9FCEEFF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72BE-4A7A-51D8-F0A5-E53EA8C2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erson taking a selfie&#10;&#10;AI-generated content may be incorrect.">
            <a:extLst>
              <a:ext uri="{FF2B5EF4-FFF2-40B4-BE49-F238E27FC236}">
                <a16:creationId xmlns:a16="http://schemas.microsoft.com/office/drawing/2014/main" id="{4136582C-2A12-0B53-A16B-110ACF2E9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0029" y="-11257"/>
            <a:ext cx="5151942" cy="6869257"/>
          </a:xfrm>
        </p:spPr>
      </p:pic>
    </p:spTree>
    <p:extLst>
      <p:ext uri="{BB962C8B-B14F-4D97-AF65-F5344CB8AC3E}">
        <p14:creationId xmlns:p14="http://schemas.microsoft.com/office/powerpoint/2010/main" val="50686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8F340-D8D7-9B0B-5ABD-BCA156A08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AD25-CDC7-63CC-38B6-79B80FC6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erson taking a selfie&#10;&#10;AI-generated content may be incorrect.">
            <a:extLst>
              <a:ext uri="{FF2B5EF4-FFF2-40B4-BE49-F238E27FC236}">
                <a16:creationId xmlns:a16="http://schemas.microsoft.com/office/drawing/2014/main" id="{EEFCB2A5-5257-DF28-E5E5-4609B93FA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8640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311D1-B8B1-B183-B24B-F39BD2AFD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CC6A-CE39-F729-7CFB-F250E6C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sleeping with his eyes closed&#10;&#10;AI-generated content may be incorrect.">
            <a:extLst>
              <a:ext uri="{FF2B5EF4-FFF2-40B4-BE49-F238E27FC236}">
                <a16:creationId xmlns:a16="http://schemas.microsoft.com/office/drawing/2014/main" id="{4DC9D809-5853-4D29-A931-86FADA7E1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280743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40440-003E-B619-E205-FFAC0140C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83D3-0B3E-C176-C09E-2C7B62BE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sleeping on a blanket&#10;&#10;AI-generated content may be incorrect.">
            <a:extLst>
              <a:ext uri="{FF2B5EF4-FFF2-40B4-BE49-F238E27FC236}">
                <a16:creationId xmlns:a16="http://schemas.microsoft.com/office/drawing/2014/main" id="{90045860-CCE1-707C-5ACC-5F0FAEBE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740" y="1235"/>
            <a:ext cx="5136952" cy="6849270"/>
          </a:xfrm>
        </p:spPr>
      </p:pic>
    </p:spTree>
    <p:extLst>
      <p:ext uri="{BB962C8B-B14F-4D97-AF65-F5344CB8AC3E}">
        <p14:creationId xmlns:p14="http://schemas.microsoft.com/office/powerpoint/2010/main" val="320839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87E3-03AE-65F3-8483-7AF51027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wearing a hat and making a hand gesture&#10;&#10;AI-generated content may be incorrect.">
            <a:extLst>
              <a:ext uri="{FF2B5EF4-FFF2-40B4-BE49-F238E27FC236}">
                <a16:creationId xmlns:a16="http://schemas.microsoft.com/office/drawing/2014/main" id="{BAB176EB-9B82-9302-093B-184FB4AB9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9730" y="0"/>
            <a:ext cx="5143499" cy="6858000"/>
          </a:xfrm>
        </p:spPr>
      </p:pic>
    </p:spTree>
    <p:extLst>
      <p:ext uri="{BB962C8B-B14F-4D97-AF65-F5344CB8AC3E}">
        <p14:creationId xmlns:p14="http://schemas.microsoft.com/office/powerpoint/2010/main" val="3649366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8ECCB-A009-87F4-87C9-C417E3234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DD05-091E-D194-6877-46FFEC19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standing in a room&#10;&#10;AI-generated content may be incorrect.">
            <a:extLst>
              <a:ext uri="{FF2B5EF4-FFF2-40B4-BE49-F238E27FC236}">
                <a16:creationId xmlns:a16="http://schemas.microsoft.com/office/drawing/2014/main" id="{5F3C5FC0-6130-89A4-8D9B-B2D8A754E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0029" y="-11257"/>
            <a:ext cx="5151942" cy="6869257"/>
          </a:xfrm>
        </p:spPr>
      </p:pic>
    </p:spTree>
    <p:extLst>
      <p:ext uri="{BB962C8B-B14F-4D97-AF65-F5344CB8AC3E}">
        <p14:creationId xmlns:p14="http://schemas.microsoft.com/office/powerpoint/2010/main" val="148463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01982-5E84-C361-C81B-3E8D708D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94E9-9A75-5DA0-BD9C-5AA5EFAC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lying down with his face down&#10;&#10;AI-generated content may be incorrect.">
            <a:extLst>
              <a:ext uri="{FF2B5EF4-FFF2-40B4-BE49-F238E27FC236}">
                <a16:creationId xmlns:a16="http://schemas.microsoft.com/office/drawing/2014/main" id="{2FE56F29-FD5D-6BF0-1483-AB56B0700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6694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B9B2-6D25-9DA5-82E7-2094879E4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2A1E-DA5D-FEC1-B01F-F1395B17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person with his mouth open and another person in a room with people behind him&#10;&#10;AI-generated content may be incorrect.">
            <a:extLst>
              <a:ext uri="{FF2B5EF4-FFF2-40B4-BE49-F238E27FC236}">
                <a16:creationId xmlns:a16="http://schemas.microsoft.com/office/drawing/2014/main" id="{9A745706-A58A-F042-174D-F9CAC6668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3255" y="0"/>
            <a:ext cx="5145490" cy="6860654"/>
          </a:xfrm>
        </p:spPr>
      </p:pic>
    </p:spTree>
    <p:extLst>
      <p:ext uri="{BB962C8B-B14F-4D97-AF65-F5344CB8AC3E}">
        <p14:creationId xmlns:p14="http://schemas.microsoft.com/office/powerpoint/2010/main" val="3750372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3F0B4-CE31-6A48-2557-18A0904B6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82FB-D010-F991-F587-3DEE625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wearing glasses and sticking his tongue out&#10;&#10;AI-generated content may be incorrect.">
            <a:extLst>
              <a:ext uri="{FF2B5EF4-FFF2-40B4-BE49-F238E27FC236}">
                <a16:creationId xmlns:a16="http://schemas.microsoft.com/office/drawing/2014/main" id="{E2299DC3-5565-674A-1F02-805ADC697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3255" y="0"/>
            <a:ext cx="5145490" cy="6860654"/>
          </a:xfrm>
        </p:spPr>
      </p:pic>
    </p:spTree>
    <p:extLst>
      <p:ext uri="{BB962C8B-B14F-4D97-AF65-F5344CB8AC3E}">
        <p14:creationId xmlns:p14="http://schemas.microsoft.com/office/powerpoint/2010/main" val="150358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5636-0B43-4695-58A2-F40F8428E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E221A-E10D-39A8-947D-D9B4638B8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eating in a room with a table and drinks&#10;&#10;AI-generated content may be incorrect.">
            <a:extLst>
              <a:ext uri="{FF2B5EF4-FFF2-40B4-BE49-F238E27FC236}">
                <a16:creationId xmlns:a16="http://schemas.microsoft.com/office/drawing/2014/main" id="{80B72426-3B6A-68D7-50A0-E1CDDB051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990" y="0"/>
            <a:ext cx="5140020" cy="6853361"/>
          </a:xfrm>
        </p:spPr>
      </p:pic>
    </p:spTree>
    <p:extLst>
      <p:ext uri="{BB962C8B-B14F-4D97-AF65-F5344CB8AC3E}">
        <p14:creationId xmlns:p14="http://schemas.microsoft.com/office/powerpoint/2010/main" val="378141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57EB0-63FA-C5B9-4086-8651239E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ACE6-0B76-6A18-0A3D-72145059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with a red eye&#10;&#10;AI-generated content may be incorrect.">
            <a:extLst>
              <a:ext uri="{FF2B5EF4-FFF2-40B4-BE49-F238E27FC236}">
                <a16:creationId xmlns:a16="http://schemas.microsoft.com/office/drawing/2014/main" id="{E872DB50-A7BB-F4D1-0FF0-4C05DEE66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1928254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0B5D0-2725-71BC-0798-9F248044B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9180-D204-0B09-3337-D783DA0C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sleeping on a couch&#10;&#10;AI-generated content may be incorrect.">
            <a:extLst>
              <a:ext uri="{FF2B5EF4-FFF2-40B4-BE49-F238E27FC236}">
                <a16:creationId xmlns:a16="http://schemas.microsoft.com/office/drawing/2014/main" id="{D66DED56-26C7-0E6E-80EC-461F0C8E5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990" y="4639"/>
            <a:ext cx="5140020" cy="6853361"/>
          </a:xfrm>
        </p:spPr>
      </p:pic>
    </p:spTree>
    <p:extLst>
      <p:ext uri="{BB962C8B-B14F-4D97-AF65-F5344CB8AC3E}">
        <p14:creationId xmlns:p14="http://schemas.microsoft.com/office/powerpoint/2010/main" val="322890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49591-4BD1-081E-B79F-AC0CD9F39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94D4-3B7F-7BF9-9F10-C2DFD6BC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wo men standing in a room&#10;&#10;AI-generated content may be incorrect.">
            <a:extLst>
              <a:ext uri="{FF2B5EF4-FFF2-40B4-BE49-F238E27FC236}">
                <a16:creationId xmlns:a16="http://schemas.microsoft.com/office/drawing/2014/main" id="{8DB296F9-F91C-8CF0-A655-5242B2E50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3255" y="-2654"/>
            <a:ext cx="5145490" cy="6860654"/>
          </a:xfrm>
        </p:spPr>
      </p:pic>
    </p:spTree>
    <p:extLst>
      <p:ext uri="{BB962C8B-B14F-4D97-AF65-F5344CB8AC3E}">
        <p14:creationId xmlns:p14="http://schemas.microsoft.com/office/powerpoint/2010/main" val="2899990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E57F0-99DE-ABCC-4EB6-4AA3E55F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38BC-A4C2-3B8F-451D-1C87D723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taking a selfie&#10;&#10;AI-generated content may be incorrect.">
            <a:extLst>
              <a:ext uri="{FF2B5EF4-FFF2-40B4-BE49-F238E27FC236}">
                <a16:creationId xmlns:a16="http://schemas.microsoft.com/office/drawing/2014/main" id="{92A3ADEC-04F8-EB07-324C-9B0D01448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6784" y="-9955"/>
            <a:ext cx="5158431" cy="6877909"/>
          </a:xfrm>
        </p:spPr>
      </p:pic>
    </p:spTree>
    <p:extLst>
      <p:ext uri="{BB962C8B-B14F-4D97-AF65-F5344CB8AC3E}">
        <p14:creationId xmlns:p14="http://schemas.microsoft.com/office/powerpoint/2010/main" val="2073875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94A91-6093-60DE-F860-51BEADAF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AFD5-63C3-251F-1F65-AB9DF574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in a hat putting a letter into a mailbox&#10;&#10;AI-generated content may be incorrect.">
            <a:extLst>
              <a:ext uri="{FF2B5EF4-FFF2-40B4-BE49-F238E27FC236}">
                <a16:creationId xmlns:a16="http://schemas.microsoft.com/office/drawing/2014/main" id="{986F645D-7D40-1386-A1A8-CC6A8226E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9853" y="-11726"/>
            <a:ext cx="5152294" cy="6869726"/>
          </a:xfrm>
        </p:spPr>
      </p:pic>
    </p:spTree>
    <p:extLst>
      <p:ext uri="{BB962C8B-B14F-4D97-AF65-F5344CB8AC3E}">
        <p14:creationId xmlns:p14="http://schemas.microsoft.com/office/powerpoint/2010/main" val="19904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54141-1682-F852-0BD7-41B40880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6EF-2273-5C31-EFAA-762F64E7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men sitting on a couch&#10;&#10;AI-generated content may be incorrect.">
            <a:extLst>
              <a:ext uri="{FF2B5EF4-FFF2-40B4-BE49-F238E27FC236}">
                <a16:creationId xmlns:a16="http://schemas.microsoft.com/office/drawing/2014/main" id="{8E68E0F0-5930-BE39-ED5F-F19DD1DDA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7416" y="182562"/>
            <a:ext cx="8657167" cy="6492875"/>
          </a:xfrm>
        </p:spPr>
      </p:pic>
    </p:spTree>
    <p:extLst>
      <p:ext uri="{BB962C8B-B14F-4D97-AF65-F5344CB8AC3E}">
        <p14:creationId xmlns:p14="http://schemas.microsoft.com/office/powerpoint/2010/main" val="3363019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4A16-A807-EB89-8578-66C3EFA7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wo men sitting in a chair&#10;&#10;AI-generated content may be incorrect.">
            <a:extLst>
              <a:ext uri="{FF2B5EF4-FFF2-40B4-BE49-F238E27FC236}">
                <a16:creationId xmlns:a16="http://schemas.microsoft.com/office/drawing/2014/main" id="{69FEDCB3-DC54-2D44-A3B0-834AFB02B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4895" y="14209"/>
            <a:ext cx="6082209" cy="6843791"/>
          </a:xfrm>
        </p:spPr>
      </p:pic>
    </p:spTree>
    <p:extLst>
      <p:ext uri="{BB962C8B-B14F-4D97-AF65-F5344CB8AC3E}">
        <p14:creationId xmlns:p14="http://schemas.microsoft.com/office/powerpoint/2010/main" val="1248651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0C53C-30A6-90EC-7F6E-3B1491C2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drinking from a water bottle&#10;&#10;AI-generated content may be incorrect.">
            <a:extLst>
              <a:ext uri="{FF2B5EF4-FFF2-40B4-BE49-F238E27FC236}">
                <a16:creationId xmlns:a16="http://schemas.microsoft.com/office/drawing/2014/main" id="{EB66444B-F3F5-1885-89B4-64CC49F1F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9404" y="-7475"/>
            <a:ext cx="5153192" cy="6872950"/>
          </a:xfrm>
        </p:spPr>
      </p:pic>
    </p:spTree>
    <p:extLst>
      <p:ext uri="{BB962C8B-B14F-4D97-AF65-F5344CB8AC3E}">
        <p14:creationId xmlns:p14="http://schemas.microsoft.com/office/powerpoint/2010/main" val="3059284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BF8F-BBE9-D6B7-A500-0D3F82E4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drinking from a bottle&#10;&#10;AI-generated content may be incorrect.">
            <a:extLst>
              <a:ext uri="{FF2B5EF4-FFF2-40B4-BE49-F238E27FC236}">
                <a16:creationId xmlns:a16="http://schemas.microsoft.com/office/drawing/2014/main" id="{CDBCBE94-96D1-3184-5466-C99CA6ACD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0376" y="0"/>
            <a:ext cx="5131247" cy="6843681"/>
          </a:xfrm>
        </p:spPr>
      </p:pic>
    </p:spTree>
    <p:extLst>
      <p:ext uri="{BB962C8B-B14F-4D97-AF65-F5344CB8AC3E}">
        <p14:creationId xmlns:p14="http://schemas.microsoft.com/office/powerpoint/2010/main" val="540910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FF4F-6EC5-5939-441E-6E7DCD70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men lying on a bed&#10;&#10;AI-generated content may be incorrect.">
            <a:extLst>
              <a:ext uri="{FF2B5EF4-FFF2-40B4-BE49-F238E27FC236}">
                <a16:creationId xmlns:a16="http://schemas.microsoft.com/office/drawing/2014/main" id="{38325D48-79D1-74F3-1BF7-3C0A439E6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7198" y="-8179"/>
            <a:ext cx="9157604" cy="6866179"/>
          </a:xfrm>
        </p:spPr>
      </p:pic>
    </p:spTree>
    <p:extLst>
      <p:ext uri="{BB962C8B-B14F-4D97-AF65-F5344CB8AC3E}">
        <p14:creationId xmlns:p14="http://schemas.microsoft.com/office/powerpoint/2010/main" val="4049676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3FB0-68E8-617A-1E43-6E0C45BC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person wearing a hat&#10;&#10;AI-generated content may be incorrect.">
            <a:extLst>
              <a:ext uri="{FF2B5EF4-FFF2-40B4-BE49-F238E27FC236}">
                <a16:creationId xmlns:a16="http://schemas.microsoft.com/office/drawing/2014/main" id="{727CCDCD-52F7-EA84-B665-1EC493E92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4729" y="1825625"/>
            <a:ext cx="3262541" cy="4351338"/>
          </a:xfrm>
        </p:spPr>
      </p:pic>
      <p:pic>
        <p:nvPicPr>
          <p:cNvPr id="7" name="Picture 6" descr="A person feeding another person with a black object&#10;&#10;AI-generated content may be incorrect.">
            <a:extLst>
              <a:ext uri="{FF2B5EF4-FFF2-40B4-BE49-F238E27FC236}">
                <a16:creationId xmlns:a16="http://schemas.microsoft.com/office/drawing/2014/main" id="{6A5795A1-BC9B-6E10-8BB5-52AF1AB88FB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008" y="0"/>
            <a:ext cx="5141984" cy="6858000"/>
          </a:xfrm>
          <a:prstGeom prst="rect">
            <a:avLst/>
          </a:prstGeom>
        </p:spPr>
      </p:pic>
      <p:pic>
        <p:nvPicPr>
          <p:cNvPr id="9" name="Picture 8" descr="Two men standing next to each other&#10;&#10;AI-generated content may be incorrect.">
            <a:extLst>
              <a:ext uri="{FF2B5EF4-FFF2-40B4-BE49-F238E27FC236}">
                <a16:creationId xmlns:a16="http://schemas.microsoft.com/office/drawing/2014/main" id="{F1A5701D-2568-8D54-0ABC-B66668F2C03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5008" y="0"/>
            <a:ext cx="5141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67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FDBF-8BB3-B8BE-32EC-0522A994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wearing a cape&#10;&#10;AI-generated content may be incorrect.">
            <a:extLst>
              <a:ext uri="{FF2B5EF4-FFF2-40B4-BE49-F238E27FC236}">
                <a16:creationId xmlns:a16="http://schemas.microsoft.com/office/drawing/2014/main" id="{EC742AFE-8106-0B4B-7432-DAE5E2C0E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4838" y="0"/>
            <a:ext cx="5132132" cy="6842843"/>
          </a:xfrm>
        </p:spPr>
      </p:pic>
    </p:spTree>
    <p:extLst>
      <p:ext uri="{BB962C8B-B14F-4D97-AF65-F5344CB8AC3E}">
        <p14:creationId xmlns:p14="http://schemas.microsoft.com/office/powerpoint/2010/main" val="2485917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E17-B91E-F139-E58F-37C92F9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in a black cloak holding a skull&#10;&#10;AI-generated content may be incorrect.">
            <a:extLst>
              <a:ext uri="{FF2B5EF4-FFF2-40B4-BE49-F238E27FC236}">
                <a16:creationId xmlns:a16="http://schemas.microsoft.com/office/drawing/2014/main" id="{22863F72-1BB5-4281-4326-9D68397FC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209" y="-34636"/>
            <a:ext cx="5171846" cy="6897829"/>
          </a:xfrm>
        </p:spPr>
      </p:pic>
    </p:spTree>
    <p:extLst>
      <p:ext uri="{BB962C8B-B14F-4D97-AF65-F5344CB8AC3E}">
        <p14:creationId xmlns:p14="http://schemas.microsoft.com/office/powerpoint/2010/main" val="1811147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1165-39F6-C778-7910-79FAA0F3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men in a elevator&#10;&#10;AI-generated content may be incorrect.">
            <a:extLst>
              <a:ext uri="{FF2B5EF4-FFF2-40B4-BE49-F238E27FC236}">
                <a16:creationId xmlns:a16="http://schemas.microsoft.com/office/drawing/2014/main" id="{F2060915-E3F3-C6D1-26B6-A40647493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4220" y="-17040"/>
            <a:ext cx="5154759" cy="6875040"/>
          </a:xfrm>
        </p:spPr>
      </p:pic>
    </p:spTree>
    <p:extLst>
      <p:ext uri="{BB962C8B-B14F-4D97-AF65-F5344CB8AC3E}">
        <p14:creationId xmlns:p14="http://schemas.microsoft.com/office/powerpoint/2010/main" val="18529153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8712-4622-3C0C-25A8-E9AF5DE7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erson wearing a hat&#10;&#10;AI-generated content may be incorrect.">
            <a:extLst>
              <a:ext uri="{FF2B5EF4-FFF2-40B4-BE49-F238E27FC236}">
                <a16:creationId xmlns:a16="http://schemas.microsoft.com/office/drawing/2014/main" id="{3676D87A-F554-5A81-3E48-2609535AB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2278" y="-7283"/>
            <a:ext cx="5147444" cy="6865283"/>
          </a:xfrm>
        </p:spPr>
      </p:pic>
    </p:spTree>
    <p:extLst>
      <p:ext uri="{BB962C8B-B14F-4D97-AF65-F5344CB8AC3E}">
        <p14:creationId xmlns:p14="http://schemas.microsoft.com/office/powerpoint/2010/main" val="160125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FF094-23D9-3F34-3CA5-A0760BF3D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B0BF-5AF5-A67B-3113-874C7427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posing for a picture&#10;&#10;AI-generated content may be incorrect.">
            <a:extLst>
              <a:ext uri="{FF2B5EF4-FFF2-40B4-BE49-F238E27FC236}">
                <a16:creationId xmlns:a16="http://schemas.microsoft.com/office/drawing/2014/main" id="{06CCCC05-0376-3F6E-9533-B7F4E0454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7422" y="0"/>
            <a:ext cx="5143499" cy="6858000"/>
          </a:xfrm>
        </p:spPr>
      </p:pic>
    </p:spTree>
    <p:extLst>
      <p:ext uri="{BB962C8B-B14F-4D97-AF65-F5344CB8AC3E}">
        <p14:creationId xmlns:p14="http://schemas.microsoft.com/office/powerpoint/2010/main" val="399589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4714A-9834-5A3F-21E8-BAA118FB8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D2D6-37AF-6BB7-2D11-4BA0963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flexing his muscles in a room&#10;&#10;AI-generated content may be incorrect.">
            <a:extLst>
              <a:ext uri="{FF2B5EF4-FFF2-40B4-BE49-F238E27FC236}">
                <a16:creationId xmlns:a16="http://schemas.microsoft.com/office/drawing/2014/main" id="{59660B88-1A85-38B5-59FC-25A3BAFC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4957" y="0"/>
            <a:ext cx="5222013" cy="6962684"/>
          </a:xfrm>
        </p:spPr>
      </p:pic>
    </p:spTree>
    <p:extLst>
      <p:ext uri="{BB962C8B-B14F-4D97-AF65-F5344CB8AC3E}">
        <p14:creationId xmlns:p14="http://schemas.microsoft.com/office/powerpoint/2010/main" val="58298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9FB1D-BC3B-F49D-0A36-1D49550B0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6049-DF31-95FA-64E2-665BF94A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erson in a shower&#10;&#10;AI-generated content may be incorrect.">
            <a:extLst>
              <a:ext uri="{FF2B5EF4-FFF2-40B4-BE49-F238E27FC236}">
                <a16:creationId xmlns:a16="http://schemas.microsoft.com/office/drawing/2014/main" id="{C6865014-CC4B-9CB2-D6D9-F15313935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2273" y="0"/>
            <a:ext cx="5143499" cy="6858000"/>
          </a:xfrm>
        </p:spPr>
      </p:pic>
    </p:spTree>
    <p:extLst>
      <p:ext uri="{BB962C8B-B14F-4D97-AF65-F5344CB8AC3E}">
        <p14:creationId xmlns:p14="http://schemas.microsoft.com/office/powerpoint/2010/main" val="314769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570E7-3EB1-3655-1C7D-9ABC7E73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650A-2423-2C37-E8A5-CFE6353A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wo people jumping in the air&#10;&#10;AI-generated content may be incorrect.">
            <a:extLst>
              <a:ext uri="{FF2B5EF4-FFF2-40B4-BE49-F238E27FC236}">
                <a16:creationId xmlns:a16="http://schemas.microsoft.com/office/drawing/2014/main" id="{8F8A766B-B382-85CE-DB75-DF819CB22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9907" y="0"/>
            <a:ext cx="5143499" cy="6858000"/>
          </a:xfrm>
        </p:spPr>
      </p:pic>
    </p:spTree>
    <p:extLst>
      <p:ext uri="{BB962C8B-B14F-4D97-AF65-F5344CB8AC3E}">
        <p14:creationId xmlns:p14="http://schemas.microsoft.com/office/powerpoint/2010/main" val="161932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306B6-CF7C-B2F5-4FE8-FC090D94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1D55-DAAA-FD60-494F-9DD8BDF7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uple of men playing guitars&#10;&#10;AI-generated content may be incorrect.">
            <a:extLst>
              <a:ext uri="{FF2B5EF4-FFF2-40B4-BE49-F238E27FC236}">
                <a16:creationId xmlns:a16="http://schemas.microsoft.com/office/drawing/2014/main" id="{1F20BB3A-979C-1EB8-29E9-E7652E1AB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116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7487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F12DD-14BB-2A41-C82C-6516DF53B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F61C2-93EC-717B-77DF-17885DC8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uple of men playing guitars&#10;&#10;AI-generated content may be incorrect.">
            <a:extLst>
              <a:ext uri="{FF2B5EF4-FFF2-40B4-BE49-F238E27FC236}">
                <a16:creationId xmlns:a16="http://schemas.microsoft.com/office/drawing/2014/main" id="{E875B9AC-1F5C-1816-1FB7-BB3977DBB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116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32988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</Words>
  <Application>Microsoft Office PowerPoint</Application>
  <PresentationFormat>Widescreen</PresentationFormat>
  <Paragraphs>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Holden Stoner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Uhlir</dc:creator>
  <cp:lastModifiedBy>Luke Uhlir</cp:lastModifiedBy>
  <cp:revision>2</cp:revision>
  <dcterms:created xsi:type="dcterms:W3CDTF">2025-03-31T04:30:13Z</dcterms:created>
  <dcterms:modified xsi:type="dcterms:W3CDTF">2025-03-31T05:42:38Z</dcterms:modified>
</cp:coreProperties>
</file>