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9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DD6C1-CF85-FE43-9DF7-1D2213ED08D8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2357D-ED38-1E46-8754-2E020C8E3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 = Password123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2357D-ED38-1E46-8754-2E020C8E35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8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6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7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3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2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9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1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1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F51AE-1672-3E45-9517-4E7B8F992D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836AC-421F-574D-8303-6F4232F7E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9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hrome.google.com/webstore/detail/modheader/idgpnmonknjnojddfkpgkljpfnnfcklj?hl=en" TargetMode="Externa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 Rest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 out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manage.py</a:t>
            </a:r>
            <a:r>
              <a:rPr lang="en-US" dirty="0" smtClean="0"/>
              <a:t> 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err="1"/>
              <a:t>manage.py</a:t>
            </a:r>
            <a:r>
              <a:rPr lang="en-US" dirty="0"/>
              <a:t>  </a:t>
            </a:r>
            <a:r>
              <a:rPr lang="en-US" dirty="0" smtClean="0"/>
              <a:t>migrate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8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2228850"/>
            <a:ext cx="6007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Django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 err="1" smtClean="0"/>
              <a:t>manage.py</a:t>
            </a:r>
            <a:r>
              <a:rPr lang="en-US" dirty="0" smtClean="0"/>
              <a:t> </a:t>
            </a:r>
            <a:r>
              <a:rPr lang="en-US" dirty="0" err="1" smtClean="0"/>
              <a:t>createsuperuser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999"/>
            <a:ext cx="7124700" cy="596900"/>
          </a:xfrm>
          <a:prstGeom prst="rect">
            <a:avLst/>
          </a:prstGeom>
        </p:spPr>
      </p:pic>
      <p:sp>
        <p:nvSpPr>
          <p:cNvPr id="5" name="Up Arrow 4"/>
          <p:cNvSpPr/>
          <p:nvPr/>
        </p:nvSpPr>
        <p:spPr>
          <a:xfrm>
            <a:off x="1542651" y="2965760"/>
            <a:ext cx="185351" cy="8649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6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Django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http://127.0.0.1:8000/</a:t>
            </a:r>
            <a:r>
              <a:rPr lang="de-DE" dirty="0" err="1"/>
              <a:t>admin</a:t>
            </a:r>
            <a:r>
              <a:rPr lang="de-DE" dirty="0" smtClean="0"/>
              <a:t>/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>
            <a:off x="3410465" y="4069663"/>
            <a:ext cx="1036023" cy="4405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70" y="2692400"/>
            <a:ext cx="4775200" cy="3619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222" y="2387773"/>
            <a:ext cx="56896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7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Custom users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50" y="1825625"/>
            <a:ext cx="7666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7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APIVIEWS – basic</a:t>
            </a:r>
          </a:p>
          <a:p>
            <a:r>
              <a:rPr lang="en-US" dirty="0" smtClean="0"/>
              <a:t>Describe logic to make API endpoints</a:t>
            </a:r>
          </a:p>
          <a:p>
            <a:r>
              <a:rPr lang="en-US" dirty="0" smtClean="0"/>
              <a:t>HTTPS </a:t>
            </a:r>
          </a:p>
          <a:p>
            <a:pPr lvl="1"/>
            <a:r>
              <a:rPr lang="en-US" dirty="0" smtClean="0"/>
              <a:t>GET </a:t>
            </a:r>
          </a:p>
          <a:p>
            <a:pPr lvl="1"/>
            <a:r>
              <a:rPr lang="en-US" dirty="0" smtClean="0"/>
              <a:t>PATCH</a:t>
            </a:r>
          </a:p>
          <a:p>
            <a:pPr lvl="1"/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PUT</a:t>
            </a:r>
          </a:p>
          <a:p>
            <a:pPr lvl="1"/>
            <a:r>
              <a:rPr lang="en-US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21673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APIView</a:t>
            </a:r>
            <a:r>
              <a:rPr lang="en-US" dirty="0" smtClean="0"/>
              <a:t> to </a:t>
            </a:r>
            <a:r>
              <a:rPr lang="en-US" dirty="0" err="1" smtClean="0"/>
              <a:t>views.py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271" y="1825625"/>
            <a:ext cx="7689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6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new file </a:t>
            </a:r>
            <a:r>
              <a:rPr lang="en-US" dirty="0" err="1" smtClean="0"/>
              <a:t>serializers.py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2420144"/>
            <a:ext cx="97409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POST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001"/>
            <a:ext cx="10515600" cy="41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PUT, PATCH DELETE functions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0001"/>
            <a:ext cx="10515600" cy="41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Modheader</a:t>
            </a:r>
            <a:r>
              <a:rPr lang="en-US" dirty="0" smtClean="0"/>
              <a:t> for chrome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ModHeader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2954123"/>
            <a:ext cx="110617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8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Viewsets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Good for common database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68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 a </a:t>
            </a:r>
            <a:r>
              <a:rPr lang="en-US" dirty="0" err="1" smtClean="0"/>
              <a:t>viewsets</a:t>
            </a:r>
            <a:r>
              <a:rPr lang="en-US" dirty="0" smtClean="0"/>
              <a:t> import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7405"/>
            <a:ext cx="10515600" cy="2927777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709025" y="3945276"/>
            <a:ext cx="1140431" cy="226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your frame works and your app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2032794"/>
            <a:ext cx="7543800" cy="3937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6738597" y="4438296"/>
            <a:ext cx="1767016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7394431" y="4780402"/>
            <a:ext cx="1767016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609453" y="5134485"/>
            <a:ext cx="1767016" cy="19770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our user database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7927"/>
            <a:ext cx="10515600" cy="32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our user </a:t>
            </a:r>
            <a:r>
              <a:rPr lang="en-US" dirty="0" err="1" smtClean="0"/>
              <a:t>UserProfieManager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25654"/>
            <a:ext cx="10515600" cy="13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8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27943"/>
            <a:ext cx="10515600" cy="23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83400"/>
            <a:ext cx="10515600" cy="183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5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the model manager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850" y="2750344"/>
            <a:ext cx="9766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69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101</Words>
  <Application>Microsoft Macintosh PowerPoint</Application>
  <PresentationFormat>Widescreen</PresentationFormat>
  <Paragraphs>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Calibri Light</vt:lpstr>
      <vt:lpstr>Arial</vt:lpstr>
      <vt:lpstr>Office Theme</vt:lpstr>
      <vt:lpstr>Django Rest API</vt:lpstr>
      <vt:lpstr>Install Modheader for chrome</vt:lpstr>
      <vt:lpstr>Add your frame works and your app</vt:lpstr>
      <vt:lpstr>Create our user database model</vt:lpstr>
      <vt:lpstr>Create our user UserProfieManager</vt:lpstr>
      <vt:lpstr>PowerPoint Presentation</vt:lpstr>
      <vt:lpstr>PowerPoint Presentation</vt:lpstr>
      <vt:lpstr>PowerPoint Presentation</vt:lpstr>
      <vt:lpstr>Add the model manager</vt:lpstr>
      <vt:lpstr>Migrate out additions</vt:lpstr>
      <vt:lpstr>PowerPoint Presentation</vt:lpstr>
      <vt:lpstr>Enable Django Admin</vt:lpstr>
      <vt:lpstr>Enable Django Admin</vt:lpstr>
      <vt:lpstr>Note Custom users </vt:lpstr>
      <vt:lpstr>APIVIEWS</vt:lpstr>
      <vt:lpstr>Add APIView to views.py</vt:lpstr>
      <vt:lpstr>Add new file serializers.py  </vt:lpstr>
      <vt:lpstr>Add the POST </vt:lpstr>
      <vt:lpstr>Add the PUT, PATCH DELETE functions</vt:lpstr>
      <vt:lpstr>Viewsets</vt:lpstr>
      <vt:lpstr>Do a viewsets import 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API</dc:title>
  <dc:creator>Microsoft Office User</dc:creator>
  <cp:lastModifiedBy>Microsoft Office User</cp:lastModifiedBy>
  <cp:revision>21</cp:revision>
  <dcterms:created xsi:type="dcterms:W3CDTF">2021-10-15T16:18:28Z</dcterms:created>
  <dcterms:modified xsi:type="dcterms:W3CDTF">2021-10-17T18:48:46Z</dcterms:modified>
</cp:coreProperties>
</file>