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16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0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7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8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3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70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825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2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google-research/tree/master/federated_vision_dataset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s.toronto.edu/~kriz/cifa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8B30EA89-2C01-2A2B-FE63-4431E7988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400" r="-1" b="1535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33879-4AC2-61EB-9F3F-AE5CC827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Federated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A7B7-A097-D778-5FED-36CB4154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 way to train AI models without anyone seeing or touching your data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83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129EB68-9CB1-DB8E-EEE9-392BFCCD4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1" r="-1" b="128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08E9F-2563-8B96-DC15-4CC3DEA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4646"/>
            <a:ext cx="9090476" cy="74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6CA6056-E6D7-67D8-7B97-7FD736461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059" y="4022303"/>
            <a:ext cx="7772400" cy="2542015"/>
          </a:xfr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Letter&#10;&#10;Description automatically generated">
            <a:extLst>
              <a:ext uri="{FF2B5EF4-FFF2-40B4-BE49-F238E27FC236}">
                <a16:creationId xmlns:a16="http://schemas.microsoft.com/office/drawing/2014/main" id="{802BEB6C-BC6C-B689-4453-94514742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923" y="777197"/>
            <a:ext cx="7772400" cy="1114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43EEF-38F3-27BE-D545-1A7669889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923" y="1877334"/>
            <a:ext cx="7772400" cy="813255"/>
          </a:xfrm>
          <a:prstGeom prst="rect">
            <a:avLst/>
          </a:prstGeom>
        </p:spPr>
      </p:pic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D613A7A9-610D-B35A-304B-878E027F2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923" y="2671446"/>
            <a:ext cx="7772400" cy="11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129EB68-9CB1-DB8E-EEE9-392BFCCD4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1" r="-1" b="128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08E9F-2563-8B96-DC15-4CC3DEA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Results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7A26-B75A-D1D8-6CE8-DD8BEB50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 description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78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7" name="Picture 146" descr="Magnifying glass on clear background">
            <a:extLst>
              <a:ext uri="{FF2B5EF4-FFF2-40B4-BE49-F238E27FC236}">
                <a16:creationId xmlns:a16="http://schemas.microsoft.com/office/drawing/2014/main" id="{D1F525AD-1113-3646-631E-17C5D1932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A475B-B592-DDE5-A338-0E521386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68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03BF6640-6ECF-1230-0BAB-47D42641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6A465-88E9-AD63-0558-F206091E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1122363"/>
            <a:ext cx="763093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0691-0E82-3B07-7A00-BB00967C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Every mobile device have their own weak model learnt on private data of its user. But these learnings have to be updated globally by a body to make the models have best standards in their predictions.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89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6E5BBAE-7AE5-6797-9765-9A22141AC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0B0C6-683A-1316-1ED7-FD61DBAA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1122363"/>
            <a:ext cx="7630931" cy="1016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A66E5-58D6-B954-5322-20856B077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809" y="3292778"/>
                <a:ext cx="9571060" cy="26811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hlinkClick r:id="rId3"/>
                  </a:rPr>
                  <a:t>Federated vision datasets</a:t>
                </a:r>
                <a:r>
                  <a:rPr lang="en-US" dirty="0">
                    <a:solidFill>
                      <a:srgbClr val="FFFFFF"/>
                    </a:solidFill>
                  </a:rPr>
                  <a:t>. (A benchmark for federated learning)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Have standard 100 clients with various data splits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= [0.00,0.05,0.10,0.20,0.50,1,10,100]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We concentrated mainly on </a:t>
                </a:r>
                <a:r>
                  <a:rPr lang="en-US" dirty="0">
                    <a:solidFill>
                      <a:srgbClr val="FFFFFF"/>
                    </a:solidFill>
                    <a:hlinkClick r:id="rId4"/>
                  </a:rPr>
                  <a:t>CIFAR-10</a:t>
                </a:r>
                <a:r>
                  <a:rPr lang="en-US" dirty="0">
                    <a:solidFill>
                      <a:srgbClr val="FFFFFF"/>
                    </a:solidFill>
                  </a:rPr>
                  <a:t> dataset. 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The CIFAR-10 dataset consists of 60000 32x32 color images in 10 classes, with 6000 images per class. There are 50000 training images and 10000 test images.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A66E5-58D6-B954-5322-20856B077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809" y="3292778"/>
                <a:ext cx="9571060" cy="2681160"/>
              </a:xfrm>
              <a:blipFill>
                <a:blip r:embed="rId5"/>
                <a:stretch>
                  <a:fillRect l="-662" t="-94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756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F9D227E6-0BE1-9E9A-A3BD-7A75E6FA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BDE73-5FBC-756E-441A-EF6B2EEA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FCB25-054D-78A7-E940-5C99DF1A0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5431" y="3774105"/>
                <a:ext cx="8733102" cy="1633040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Train 100 weak learners over all the alpha values to learn 100 g(x).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Design a server which aggregates all these models to learn a consolidated model 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FFFF"/>
                    </a:solidFill>
                  </a:rPr>
                  <a:t>Test the accuracy with state a client who learns from all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FCB25-054D-78A7-E940-5C99DF1A0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5431" y="3774105"/>
                <a:ext cx="8733102" cy="1633040"/>
              </a:xfrm>
              <a:blipFill>
                <a:blip r:embed="rId3"/>
                <a:stretch>
                  <a:fillRect l="-581" t="-2326" b="-14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1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1A74BC0-7F7E-9D74-643D-36127DA9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3068" y="29894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AA4FB-C451-667B-9BDD-F7069656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Random Aggregator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587-A14D-D42D-2C50-15A16251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Out of 100 learners the server chooses one of the models randomly.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f(x) – rand(g(x))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5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0" name="Group 5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1" name="Freeform: Shape 5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2" name="Freeform: Shape 5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" name="Freeform: Shape 6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: Shape 6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Rectangle 7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129EB68-9CB1-DB8E-EEE9-392BFCCD4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1" r="-1" b="128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08E9F-2563-8B96-DC15-4CC3DEA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Results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7A26-B75A-D1D8-6CE8-DD8BEB50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 description</a:t>
            </a:r>
          </a:p>
        </p:txBody>
      </p:sp>
      <p:sp>
        <p:nvSpPr>
          <p:cNvPr id="116" name="Freeform: Shape 78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2" name="Freeform: Shape 88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3" name="Group 90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4" name="Freeform: Shape 91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5" name="Freeform: Shape 92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6" name="Freeform: Shape 93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1A74BC0-7F7E-9D74-643D-36127DA9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AA4FB-C451-667B-9BDD-F7069656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Average Aggregator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ED587-A14D-D42D-2C50-15A162519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9029" y="3774105"/>
                <a:ext cx="6190895" cy="163304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The server takes all the weights of every client and averages them to form its own model.</a:t>
                </a:r>
              </a:p>
              <a:p>
                <a:pPr algn="ctr"/>
                <a:r>
                  <a:rPr lang="en-US" dirty="0">
                    <a:solidFill>
                      <a:srgbClr val="FFFFFF"/>
                    </a:solidFill>
                  </a:rPr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ED587-A14D-D42D-2C50-15A162519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9029" y="3774105"/>
                <a:ext cx="6190895" cy="1633040"/>
              </a:xfrm>
              <a:blipFill>
                <a:blip r:embed="rId3"/>
                <a:stretch>
                  <a:fillRect t="-1550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9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129EB68-9CB1-DB8E-EEE9-392BFCCD4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1" r="-1" b="128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08E9F-2563-8B96-DC15-4CC3DEA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7A26-B75A-D1D8-6CE8-DD8BEB50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 description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2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1A74BC0-7F7E-9D74-643D-36127DA9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AA4FB-C451-667B-9BDD-F7069656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Gradient Descent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D587-A14D-D42D-2C50-15A16251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server follows the algorithm of Gradient descent boosting as used for GD Boosted Deep CNN algorithm.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06821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253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Cambria Math</vt:lpstr>
      <vt:lpstr>Georgia Pro Semibold</vt:lpstr>
      <vt:lpstr>RocaVTI</vt:lpstr>
      <vt:lpstr>Federated Learning</vt:lpstr>
      <vt:lpstr>Problem</vt:lpstr>
      <vt:lpstr>Data</vt:lpstr>
      <vt:lpstr>Approach</vt:lpstr>
      <vt:lpstr>Random Aggregator</vt:lpstr>
      <vt:lpstr>Results 1</vt:lpstr>
      <vt:lpstr>Average Aggregator</vt:lpstr>
      <vt:lpstr>Results 2</vt:lpstr>
      <vt:lpstr>Gradient Descent Boosting</vt:lpstr>
      <vt:lpstr>Algorithm</vt:lpstr>
      <vt:lpstr>Results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</dc:title>
  <dc:creator>Abhijith S Dasharathi</dc:creator>
  <cp:lastModifiedBy>Abhijith S Dasharathi</cp:lastModifiedBy>
  <cp:revision>3</cp:revision>
  <dcterms:created xsi:type="dcterms:W3CDTF">2023-03-02T18:35:25Z</dcterms:created>
  <dcterms:modified xsi:type="dcterms:W3CDTF">2023-03-05T08:26:24Z</dcterms:modified>
</cp:coreProperties>
</file>