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51c86a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51c86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a51c86a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a51c86a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51c86a7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51c86a7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a51c86a7d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a51c86a7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a51c86a7d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a51c86a7d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51c86a7d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51c86a7d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primary energy consumption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00"/>
              <a:t>US primary energy consumption by source (Jul 2021-April 2022)</a:t>
            </a:r>
            <a:endParaRPr sz="23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U.S. Electricity is generated from the below primary sources with natural gas accounting for about ~32% of the total share, followed by coal, nuclear and other renewable sources in the winter season.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276" y="1470924"/>
            <a:ext cx="5829448" cy="172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US natural gas consumption by sector (Jan 2014-Nov 2022)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esidential and commercial sectors</a:t>
            </a:r>
            <a:r>
              <a:rPr lang="en"/>
              <a:t> have a seasonal peak in winter season due </a:t>
            </a:r>
            <a:r>
              <a:rPr lang="en"/>
              <a:t>to </a:t>
            </a:r>
            <a:r>
              <a:rPr lang="en"/>
              <a:t>higher demand for heating where natural gas is directly used in furnaces, heat pumps, radiators and other electric equipments.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Industrial sector has a small peak in winter season reflecting some heating related industrial applications.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 Power sector has two seasonal peaks due to weather fluctuations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Winter peak due to more demand for heating.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Summer peak due to more demand for air conditioning.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425" y="3609978"/>
            <a:ext cx="4462998" cy="1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 natural gas consumption Forecast by sector (Jan 2014-Nov 2022)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126" y="1719326"/>
            <a:ext cx="5240823" cy="170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 content% of fuel sources across states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Texas has the highest overall ash content%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Alaska has the highest per thousands of </a:t>
            </a:r>
            <a:r>
              <a:rPr lang="en"/>
              <a:t>megawatt hours</a:t>
            </a:r>
            <a:r>
              <a:rPr lang="en"/>
              <a:t> of </a:t>
            </a:r>
            <a:r>
              <a:rPr lang="en"/>
              <a:t>electric</a:t>
            </a:r>
            <a:r>
              <a:rPr lang="en"/>
              <a:t> power generation </a:t>
            </a:r>
            <a:r>
              <a:rPr lang="en"/>
              <a:t>ash content%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South Dakota has the highest per capita </a:t>
            </a:r>
            <a:r>
              <a:rPr lang="en"/>
              <a:t>ash content%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5" y="2606772"/>
            <a:ext cx="3509702" cy="9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40" y="3642799"/>
            <a:ext cx="3412033" cy="92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076" y="2662952"/>
            <a:ext cx="3611550" cy="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Heat</a:t>
            </a:r>
            <a:r>
              <a:rPr lang="en"/>
              <a:t> content% of fuel sources across states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Tennessee has the highest overall heat content%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Alaska has the highest per thousands of megawatt hours of electric power generation heat content%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South Dakota has the highest per capita heat content%</a:t>
            </a:r>
            <a:r>
              <a:rPr lang="en"/>
              <a:t>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75" y="2803674"/>
            <a:ext cx="4190302" cy="117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00" y="3951288"/>
            <a:ext cx="4190299" cy="116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909" y="2788295"/>
            <a:ext cx="4379389" cy="11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Sulfur</a:t>
            </a:r>
            <a:r>
              <a:rPr lang="en"/>
              <a:t> content% of fuel sources across states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Indiana</a:t>
            </a:r>
            <a:r>
              <a:rPr lang="en"/>
              <a:t> has the highest overall sulfur content%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South Dakota</a:t>
            </a:r>
            <a:r>
              <a:rPr lang="en"/>
              <a:t> has the highest per thousands of megawatt hours of electric power generation sulfur content%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South Dakota </a:t>
            </a:r>
            <a:r>
              <a:rPr lang="en"/>
              <a:t>has the highest per capita sulfur content%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75" y="2684950"/>
            <a:ext cx="4007501" cy="11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47" y="3917654"/>
            <a:ext cx="4190429" cy="11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174" y="2758056"/>
            <a:ext cx="4067052" cy="11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