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2" r:id="rId8"/>
    <p:sldId id="261" r:id="rId9"/>
    <p:sldId id="265" r:id="rId10"/>
    <p:sldId id="263" r:id="rId11"/>
    <p:sldId id="264" r:id="rId12"/>
    <p:sldId id="266" r:id="rId13"/>
    <p:sldId id="268" r:id="rId14"/>
    <p:sldId id="267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rto data 10/2022 - 11/2022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Electricity Agencies Data</a:t>
            </a:r>
            <a:endParaRPr lang="en-US"/>
          </a:p>
        </p:txBody>
      </p:sp>
      <p:pic>
        <p:nvPicPr>
          <p:cNvPr id="6" name="Picture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91005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Region Data </a:t>
            </a:r>
            <a:r>
              <a:rPr lang="en-US" sz="2800"/>
              <a:t>(Eastern, Mountain, Central, Arizona, Pacific)</a:t>
            </a:r>
            <a:endParaRPr lang="en-US" sz="2800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95425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Fuel Type Data</a:t>
            </a:r>
            <a:endParaRPr lang="en-US"/>
          </a:p>
        </p:txBody>
      </p:sp>
      <p:pic>
        <p:nvPicPr>
          <p:cNvPr id="6" name="Picture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91005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 data 10/2022 - 11/2022</dc:title>
  <dc:creator>yichen yang</dc:creator>
  <cp:lastModifiedBy>Yichen Yang</cp:lastModifiedBy>
  <cp:revision>3</cp:revision>
  <dcterms:created xsi:type="dcterms:W3CDTF">2022-11-27T20:21:20Z</dcterms:created>
  <dcterms:modified xsi:type="dcterms:W3CDTF">2022-11-27T20:22:42Z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932ACD3352E646228A7E43AEC75DF38A</vt:lpwstr>
  </property>
  <property fmtid="{D5CDD505-2E9C-101B-9397-08002B2CF9AE}" pid="3" name="KSOProductBuildVer">
    <vt:lpwstr>1033-11.2.0.11380</vt:lpwstr>
  </property>
</Properties>
</file>