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71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1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6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2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1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3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FDB8-C0C7-4287-B5B6-B6843C4FDA16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C902-AA03-4A7B-BADE-668FE06C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OpenTok</a:t>
            </a:r>
            <a:r>
              <a:rPr lang="en-US" sz="4000" dirty="0"/>
              <a:t> Video Issues and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9581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Session is Disconnected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0" y="1600200"/>
            <a:ext cx="6605459" cy="4525963"/>
          </a:xfrm>
        </p:spPr>
      </p:pic>
    </p:spTree>
    <p:extLst>
      <p:ext uri="{BB962C8B-B14F-4D97-AF65-F5344CB8AC3E}">
        <p14:creationId xmlns:p14="http://schemas.microsoft.com/office/powerpoint/2010/main" val="318253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short interruptions, </a:t>
            </a:r>
            <a:r>
              <a:rPr lang="en-US" dirty="0" err="1"/>
              <a:t>opentok</a:t>
            </a:r>
            <a:r>
              <a:rPr lang="en-US" dirty="0"/>
              <a:t> might or might not be able to recovery (depending on the network – same or different).</a:t>
            </a:r>
          </a:p>
          <a:p>
            <a:r>
              <a:rPr lang="en-US" dirty="0"/>
              <a:t>With longer interruptions (&gt;1m) </a:t>
            </a:r>
            <a:r>
              <a:rPr lang="en-US" dirty="0" err="1"/>
              <a:t>opentok</a:t>
            </a:r>
            <a:r>
              <a:rPr lang="en-US" dirty="0"/>
              <a:t> will not recovery.</a:t>
            </a:r>
          </a:p>
          <a:p>
            <a:r>
              <a:rPr lang="en-US" dirty="0"/>
              <a:t>Currently we do not handle recovery beyond what </a:t>
            </a:r>
            <a:r>
              <a:rPr lang="en-US" dirty="0" err="1"/>
              <a:t>opentok</a:t>
            </a:r>
            <a:r>
              <a:rPr lang="en-US" dirty="0"/>
              <a:t> does. Which means with any network interruption, customer will most likely lose video/audio stream.</a:t>
            </a:r>
          </a:p>
        </p:txBody>
      </p:sp>
    </p:spTree>
    <p:extLst>
      <p:ext uri="{BB962C8B-B14F-4D97-AF65-F5344CB8AC3E}">
        <p14:creationId xmlns:p14="http://schemas.microsoft.com/office/powerpoint/2010/main" val="109942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Initially we’ve tried to rely on the events to recover from interruption. The strategy proves to be unreliable (may work 70% of the time) because: </a:t>
            </a:r>
          </a:p>
          <a:p>
            <a:pPr lvl="1"/>
            <a:r>
              <a:rPr lang="en-US" dirty="0"/>
              <a:t>the un-reliability of the events (sometimes not fired, sometimes got more than one).</a:t>
            </a:r>
          </a:p>
          <a:p>
            <a:pPr lvl="1"/>
            <a:r>
              <a:rPr lang="en-US" dirty="0"/>
              <a:t>Might create multiple publishers and/</a:t>
            </a:r>
            <a:r>
              <a:rPr lang="en-US"/>
              <a:t>or subscribers.</a:t>
            </a:r>
            <a:endParaRPr lang="en-US" dirty="0"/>
          </a:p>
          <a:p>
            <a:pPr lvl="1"/>
            <a:r>
              <a:rPr lang="en-US" dirty="0"/>
              <a:t>slowness and possible timing issues of events.</a:t>
            </a:r>
          </a:p>
          <a:p>
            <a:r>
              <a:rPr lang="en-US" dirty="0"/>
              <a:t>A monitoring strategy is implemented. After thorough testing, it is proven to be faster and more effective.</a:t>
            </a:r>
          </a:p>
          <a:p>
            <a:r>
              <a:rPr lang="en-US" dirty="0"/>
              <a:t>Take advantage of the signaling support from </a:t>
            </a:r>
            <a:r>
              <a:rPr lang="en-US" dirty="0" err="1"/>
              <a:t>opentok</a:t>
            </a:r>
            <a:r>
              <a:rPr lang="en-US" dirty="0"/>
              <a:t> for effective monitoring of network connection.</a:t>
            </a:r>
          </a:p>
        </p:txBody>
      </p:sp>
    </p:spTree>
    <p:extLst>
      <p:ext uri="{BB962C8B-B14F-4D97-AF65-F5344CB8AC3E}">
        <p14:creationId xmlns:p14="http://schemas.microsoft.com/office/powerpoint/2010/main" val="197938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Connectivity Solution – </a:t>
            </a:r>
            <a:r>
              <a:rPr lang="en-US" sz="3100" dirty="0"/>
              <a:t>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/>
              <a:t>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prevStats</a:t>
            </a:r>
            <a:r>
              <a:rPr lang="en-US" sz="800" dirty="0"/>
              <a:t>;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intervalId</a:t>
            </a:r>
            <a:r>
              <a:rPr lang="en-US" sz="800" dirty="0"/>
              <a:t> = </a:t>
            </a:r>
            <a:r>
              <a:rPr lang="en-US" sz="800" dirty="0" err="1"/>
              <a:t>window.setInterval</a:t>
            </a:r>
            <a:r>
              <a:rPr lang="en-US" sz="800" dirty="0"/>
              <a:t>(function () {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var</a:t>
            </a:r>
            <a:r>
              <a:rPr lang="en-US" sz="800" dirty="0"/>
              <a:t> cur = new Date();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var</a:t>
            </a:r>
            <a:r>
              <a:rPr lang="en-US" sz="800" dirty="0"/>
              <a:t> connected = true;</a:t>
            </a:r>
          </a:p>
          <a:p>
            <a:pPr marL="0" indent="0">
              <a:buNone/>
            </a:pPr>
            <a:r>
              <a:rPr lang="en-US" sz="800" dirty="0"/>
              <a:t>            if (cur - </a:t>
            </a:r>
            <a:r>
              <a:rPr lang="en-US" sz="800" dirty="0" err="1"/>
              <a:t>lastSignal</a:t>
            </a:r>
            <a:r>
              <a:rPr lang="en-US" sz="800" dirty="0"/>
              <a:t> &gt; 5000)</a:t>
            </a:r>
          </a:p>
          <a:p>
            <a:pPr marL="0" indent="0">
              <a:buNone/>
            </a:pPr>
            <a:r>
              <a:rPr lang="en-US" sz="800" dirty="0"/>
              <a:t>            {</a:t>
            </a:r>
          </a:p>
          <a:p>
            <a:pPr marL="0" indent="0"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document.getElementById</a:t>
            </a:r>
            <a:r>
              <a:rPr lang="en-US" sz="800" dirty="0"/>
              <a:t>("</a:t>
            </a:r>
            <a:r>
              <a:rPr lang="en-US" sz="800" dirty="0" err="1"/>
              <a:t>id_network</a:t>
            </a:r>
            <a:r>
              <a:rPr lang="en-US" sz="800" dirty="0"/>
              <a:t>").</a:t>
            </a:r>
            <a:r>
              <a:rPr lang="en-US" sz="800" dirty="0" err="1"/>
              <a:t>innerHTML</a:t>
            </a:r>
            <a:r>
              <a:rPr lang="en-US" sz="800" dirty="0"/>
              <a:t> = "&lt;P&gt;Network is  lost with the other party.&lt;/P&gt;";</a:t>
            </a:r>
          </a:p>
          <a:p>
            <a:pPr marL="0" indent="0">
              <a:buNone/>
            </a:pPr>
            <a:r>
              <a:rPr lang="en-US" sz="800" dirty="0"/>
              <a:t>                connected = false;</a:t>
            </a:r>
          </a:p>
          <a:p>
            <a:pPr marL="0" indent="0">
              <a:buNone/>
            </a:pPr>
            <a:r>
              <a:rPr lang="en-US" sz="800" dirty="0"/>
              <a:t>            }</a:t>
            </a:r>
          </a:p>
          <a:p>
            <a:pPr marL="0" indent="0">
              <a:buNone/>
            </a:pPr>
            <a:r>
              <a:rPr lang="en-US" sz="800" dirty="0"/>
              <a:t>            else</a:t>
            </a:r>
          </a:p>
          <a:p>
            <a:pPr marL="0" indent="0"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document.getElementById</a:t>
            </a:r>
            <a:r>
              <a:rPr lang="en-US" sz="800" dirty="0"/>
              <a:t>("</a:t>
            </a:r>
            <a:r>
              <a:rPr lang="en-US" sz="800" dirty="0" err="1"/>
              <a:t>id_network</a:t>
            </a:r>
            <a:r>
              <a:rPr lang="en-US" sz="800" dirty="0"/>
              <a:t>").</a:t>
            </a:r>
            <a:r>
              <a:rPr lang="en-US" sz="800" dirty="0" err="1"/>
              <a:t>innerHTML</a:t>
            </a:r>
            <a:r>
              <a:rPr lang="en-US" sz="800" dirty="0"/>
              <a:t> = "&lt;P&gt;Network is  up&lt;/P&gt;";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       if (</a:t>
            </a:r>
            <a:r>
              <a:rPr lang="en-US" sz="800" dirty="0" err="1"/>
              <a:t>endSession</a:t>
            </a:r>
            <a:r>
              <a:rPr lang="en-US" sz="800" dirty="0"/>
              <a:t>) {</a:t>
            </a:r>
          </a:p>
          <a:p>
            <a:pPr marL="0" indent="0"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window.clearInterval</a:t>
            </a:r>
            <a:r>
              <a:rPr lang="en-US" sz="800" dirty="0"/>
              <a:t>(</a:t>
            </a:r>
            <a:r>
              <a:rPr lang="en-US" sz="800" dirty="0" err="1"/>
              <a:t>intervalId</a:t>
            </a:r>
            <a:r>
              <a:rPr lang="en-US" sz="800" dirty="0"/>
              <a:t>);</a:t>
            </a:r>
          </a:p>
          <a:p>
            <a:pPr marL="0" indent="0">
              <a:buNone/>
            </a:pPr>
            <a:r>
              <a:rPr lang="en-US" sz="800" dirty="0"/>
              <a:t>                return;</a:t>
            </a:r>
          </a:p>
          <a:p>
            <a:pPr marL="0" indent="0">
              <a:buNone/>
            </a:pPr>
            <a:r>
              <a:rPr lang="en-US" sz="800" dirty="0"/>
              <a:t>            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       if (session != null &amp;&amp; </a:t>
            </a:r>
            <a:r>
              <a:rPr lang="en-US" sz="800" dirty="0" err="1"/>
              <a:t>session.currentState</a:t>
            </a:r>
            <a:r>
              <a:rPr lang="en-US" sz="800" dirty="0"/>
              <a:t> == "connecting")</a:t>
            </a:r>
          </a:p>
          <a:p>
            <a:pPr marL="0" indent="0">
              <a:buNone/>
            </a:pPr>
            <a:r>
              <a:rPr lang="en-US" sz="800" dirty="0"/>
              <a:t>            {</a:t>
            </a:r>
          </a:p>
          <a:p>
            <a:pPr marL="0" indent="0">
              <a:buNone/>
            </a:pPr>
            <a:r>
              <a:rPr lang="en-US" sz="800" dirty="0"/>
              <a:t>                console.log("Interval - session is connecting", (new Date()).</a:t>
            </a:r>
            <a:r>
              <a:rPr lang="en-US" sz="800" dirty="0" err="1"/>
              <a:t>toTimeString</a:t>
            </a:r>
            <a:r>
              <a:rPr lang="en-US" sz="800" dirty="0"/>
              <a:t>());</a:t>
            </a:r>
          </a:p>
          <a:p>
            <a:pPr marL="0" indent="0">
              <a:buNone/>
            </a:pPr>
            <a:r>
              <a:rPr lang="en-US" sz="800" dirty="0"/>
              <a:t>                return;</a:t>
            </a:r>
          </a:p>
          <a:p>
            <a:pPr marL="0" indent="0">
              <a:buNone/>
            </a:pPr>
            <a:r>
              <a:rPr lang="en-US" sz="800" dirty="0"/>
              <a:t>            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       if (session == null || </a:t>
            </a:r>
            <a:r>
              <a:rPr lang="en-US" sz="800" dirty="0" err="1"/>
              <a:t>session.currentState</a:t>
            </a:r>
            <a:r>
              <a:rPr lang="en-US" sz="800" dirty="0"/>
              <a:t> == "disconnected") {</a:t>
            </a:r>
          </a:p>
          <a:p>
            <a:pPr marL="0" indent="0">
              <a:buNone/>
            </a:pPr>
            <a:r>
              <a:rPr lang="en-US" sz="800" dirty="0"/>
              <a:t>                </a:t>
            </a:r>
            <a:r>
              <a:rPr lang="en-US" sz="800" dirty="0" err="1"/>
              <a:t>connect_session</a:t>
            </a:r>
            <a:r>
              <a:rPr lang="en-US" sz="800" dirty="0"/>
              <a:t>();</a:t>
            </a:r>
          </a:p>
          <a:p>
            <a:pPr marL="0" indent="0">
              <a:buNone/>
            </a:pPr>
            <a:r>
              <a:rPr lang="en-US" sz="800" dirty="0"/>
              <a:t>                return;</a:t>
            </a:r>
          </a:p>
          <a:p>
            <a:pPr marL="0" indent="0">
              <a:buNone/>
            </a:pPr>
            <a:r>
              <a:rPr lang="en-US" sz="800" dirty="0"/>
              <a:t>            }</a:t>
            </a:r>
          </a:p>
          <a:p>
            <a:pPr marL="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9337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Connectivity Solution – </a:t>
            </a:r>
            <a:r>
              <a:rPr lang="en-US" sz="3600" dirty="0"/>
              <a:t>code snippet </a:t>
            </a:r>
            <a:r>
              <a:rPr lang="en-US" sz="3600" dirty="0" err="1"/>
              <a:t>cont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session.signal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data: "hello",</a:t>
            </a:r>
          </a:p>
          <a:p>
            <a:pPr marL="0" indent="0">
              <a:buNone/>
            </a:pPr>
            <a:r>
              <a:rPr lang="en-US" dirty="0"/>
              <a:t>                    type: “ping"</a:t>
            </a:r>
          </a:p>
          <a:p>
            <a:pPr marL="0" indent="0">
              <a:buNone/>
            </a:pPr>
            <a:r>
              <a:rPr lang="en-US" dirty="0"/>
              <a:t>                },</a:t>
            </a:r>
          </a:p>
          <a:p>
            <a:pPr marL="0" indent="0">
              <a:buNone/>
            </a:pPr>
            <a:r>
              <a:rPr lang="en-US" dirty="0"/>
              <a:t>                function (error) {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document.getElementsByClassName</a:t>
            </a:r>
            <a:r>
              <a:rPr lang="en-US" dirty="0"/>
              <a:t>("</a:t>
            </a:r>
            <a:r>
              <a:rPr lang="en-US" dirty="0" err="1"/>
              <a:t>OT_mirrored</a:t>
            </a:r>
            <a:r>
              <a:rPr lang="en-US" dirty="0"/>
              <a:t> </a:t>
            </a:r>
            <a:r>
              <a:rPr lang="en-US" dirty="0" err="1"/>
              <a:t>OT_root</a:t>
            </a:r>
            <a:r>
              <a:rPr lang="en-US" dirty="0"/>
              <a:t> </a:t>
            </a:r>
            <a:r>
              <a:rPr lang="en-US" dirty="0" err="1"/>
              <a:t>OT_publisher</a:t>
            </a:r>
            <a:r>
              <a:rPr lang="en-US" dirty="0"/>
              <a:t> </a:t>
            </a:r>
            <a:r>
              <a:rPr lang="en-US" dirty="0" err="1"/>
              <a:t>OT_fit</a:t>
            </a:r>
            <a:r>
              <a:rPr lang="en-US" dirty="0"/>
              <a:t>-mode-cover");</a:t>
            </a:r>
          </a:p>
          <a:p>
            <a:pPr marL="0" indent="0">
              <a:buNone/>
            </a:pPr>
            <a:r>
              <a:rPr lang="en-US" dirty="0"/>
              <a:t>            if (</a:t>
            </a:r>
            <a:r>
              <a:rPr lang="en-US" dirty="0" err="1"/>
              <a:t>a.length</a:t>
            </a:r>
            <a:r>
              <a:rPr lang="en-US" dirty="0"/>
              <a:t> == 0 || publisher == null || </a:t>
            </a:r>
            <a:r>
              <a:rPr lang="en-US" dirty="0" err="1"/>
              <a:t>publisher.session</a:t>
            </a:r>
            <a:r>
              <a:rPr lang="en-US" dirty="0"/>
              <a:t> == null)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doPub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return;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x = </a:t>
            </a:r>
            <a:r>
              <a:rPr lang="en-US" dirty="0" err="1"/>
              <a:t>document.getElementsByClassName</a:t>
            </a:r>
            <a:r>
              <a:rPr lang="en-US" dirty="0"/>
              <a:t>("</a:t>
            </a:r>
            <a:r>
              <a:rPr lang="en-US" dirty="0" err="1"/>
              <a:t>OT_root</a:t>
            </a:r>
            <a:r>
              <a:rPr lang="en-US" dirty="0"/>
              <a:t> </a:t>
            </a:r>
            <a:r>
              <a:rPr lang="en-US" dirty="0" err="1"/>
              <a:t>OT_subscriber</a:t>
            </a:r>
            <a:r>
              <a:rPr lang="en-US" dirty="0"/>
              <a:t> </a:t>
            </a:r>
            <a:r>
              <a:rPr lang="en-US" dirty="0" err="1"/>
              <a:t>OT_fit</a:t>
            </a:r>
            <a:r>
              <a:rPr lang="en-US" dirty="0"/>
              <a:t>-mode-cover");</a:t>
            </a:r>
          </a:p>
          <a:p>
            <a:pPr marL="0" indent="0">
              <a:buNone/>
            </a:pPr>
            <a:r>
              <a:rPr lang="en-US" dirty="0"/>
              <a:t>            if (</a:t>
            </a:r>
            <a:r>
              <a:rPr lang="en-US" dirty="0" err="1"/>
              <a:t>x.length</a:t>
            </a:r>
            <a:r>
              <a:rPr lang="en-US" dirty="0"/>
              <a:t> == 0 || subscriber == null || </a:t>
            </a:r>
            <a:r>
              <a:rPr lang="en-US" dirty="0" err="1"/>
              <a:t>subscriber.stream</a:t>
            </a:r>
            <a:r>
              <a:rPr lang="en-US" dirty="0"/>
              <a:t> == null) {</a:t>
            </a:r>
          </a:p>
          <a:p>
            <a:pPr marL="0" indent="0">
              <a:buNone/>
            </a:pPr>
            <a:r>
              <a:rPr lang="en-US" dirty="0"/>
              <a:t>                if (connected)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doSub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return;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subscriber.getStats</a:t>
            </a:r>
            <a:r>
              <a:rPr lang="en-US" dirty="0"/>
              <a:t>(function (error, stats) {</a:t>
            </a:r>
          </a:p>
          <a:p>
            <a:pPr marL="0" indent="0">
              <a:buNone/>
            </a:pPr>
            <a:r>
              <a:rPr lang="en-US" dirty="0"/>
              <a:t>                if (error)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doSub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else if (</a:t>
            </a:r>
            <a:r>
              <a:rPr lang="en-US" dirty="0" err="1"/>
              <a:t>prevStats</a:t>
            </a:r>
            <a:r>
              <a:rPr lang="en-US" dirty="0"/>
              <a:t> &amp;&amp; (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stats.video</a:t>
            </a:r>
            <a:r>
              <a:rPr lang="en-US" dirty="0"/>
              <a:t> !== 'undefined'))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videoBitRate</a:t>
            </a:r>
            <a:r>
              <a:rPr lang="en-US" dirty="0"/>
              <a:t> = 2 * (</a:t>
            </a:r>
            <a:r>
              <a:rPr lang="en-US" dirty="0" err="1"/>
              <a:t>stats.video.bytesReceived</a:t>
            </a:r>
            <a:r>
              <a:rPr lang="en-US" dirty="0"/>
              <a:t> - </a:t>
            </a:r>
            <a:r>
              <a:rPr lang="en-US" dirty="0" err="1"/>
              <a:t>prevStats.video.bytesReceived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audioBitRate</a:t>
            </a:r>
            <a:r>
              <a:rPr lang="en-US" dirty="0"/>
              <a:t> = 2 * (</a:t>
            </a:r>
            <a:r>
              <a:rPr lang="en-US" dirty="0" err="1"/>
              <a:t>stats.audio.bytesReceived</a:t>
            </a:r>
            <a:r>
              <a:rPr lang="en-US" dirty="0"/>
              <a:t> - </a:t>
            </a:r>
            <a:r>
              <a:rPr lang="en-US" dirty="0" err="1"/>
              <a:t>prevStats.audio.bytesReceived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id_status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"&lt;P&gt;Video: ".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videoBitRate.toString</a:t>
            </a:r>
            <a:r>
              <a:rPr lang="en-US" dirty="0"/>
              <a:t>(), ", Audio: ", </a:t>
            </a:r>
            <a:r>
              <a:rPr lang="en-US" dirty="0" err="1"/>
              <a:t>audioBitRate.toString</a:t>
            </a:r>
            <a:r>
              <a:rPr lang="en-US" dirty="0"/>
              <a:t>(), ", Frame/s: ", </a:t>
            </a:r>
            <a:r>
              <a:rPr lang="en-US" dirty="0" err="1"/>
              <a:t>stats.video.frameRate</a:t>
            </a:r>
            <a:r>
              <a:rPr lang="en-US" dirty="0"/>
              <a:t>, "&lt;/P&gt;");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prevStats</a:t>
            </a:r>
            <a:r>
              <a:rPr lang="en-US" dirty="0"/>
              <a:t> = stats;</a:t>
            </a:r>
          </a:p>
          <a:p>
            <a:pPr marL="0" indent="0">
              <a:buNone/>
            </a:pPr>
            <a:r>
              <a:rPr lang="en-US" dirty="0"/>
              <a:t>            });</a:t>
            </a:r>
          </a:p>
          <a:p>
            <a:pPr marL="0" indent="0">
              <a:buNone/>
            </a:pPr>
            <a:r>
              <a:rPr lang="en-US" dirty="0"/>
              <a:t>        }, 2000);</a:t>
            </a:r>
          </a:p>
        </p:txBody>
      </p:sp>
    </p:spTree>
    <p:extLst>
      <p:ext uri="{BB962C8B-B14F-4D97-AF65-F5344CB8AC3E}">
        <p14:creationId xmlns:p14="http://schemas.microsoft.com/office/powerpoint/2010/main" val="358018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Quality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capturing </a:t>
            </a:r>
            <a:r>
              <a:rPr lang="en-US" dirty="0" err="1"/>
              <a:t>videoDisabled</a:t>
            </a:r>
            <a:r>
              <a:rPr lang="en-US" dirty="0"/>
              <a:t> event on subscriber, we can quickly re-</a:t>
            </a:r>
            <a:r>
              <a:rPr lang="en-US" dirty="0" err="1"/>
              <a:t>eanble</a:t>
            </a:r>
            <a:r>
              <a:rPr lang="en-US" dirty="0"/>
              <a:t> the video. </a:t>
            </a:r>
          </a:p>
          <a:p>
            <a:pPr marL="0" indent="0">
              <a:buNone/>
            </a:pPr>
            <a:r>
              <a:rPr lang="en-US" dirty="0" err="1"/>
              <a:t>Opentok</a:t>
            </a:r>
            <a:r>
              <a:rPr lang="en-US" dirty="0"/>
              <a:t> disables video when serious package loss is detected. But in reality, this happens mostly during short network interruption. When the network is back, video should be resumed.</a:t>
            </a:r>
          </a:p>
        </p:txBody>
      </p:sp>
    </p:spTree>
    <p:extLst>
      <p:ext uri="{BB962C8B-B14F-4D97-AF65-F5344CB8AC3E}">
        <p14:creationId xmlns:p14="http://schemas.microsoft.com/office/powerpoint/2010/main" val="618299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Video Quality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refined video quality control.</a:t>
            </a:r>
          </a:p>
          <a:p>
            <a:pPr lvl="1"/>
            <a:r>
              <a:rPr lang="en-US" dirty="0"/>
              <a:t>We will have to disable </a:t>
            </a:r>
            <a:r>
              <a:rPr lang="en-US" dirty="0" err="1"/>
              <a:t>opentok’s</a:t>
            </a:r>
            <a:r>
              <a:rPr lang="en-US" dirty="0"/>
              <a:t> default video quality control.</a:t>
            </a:r>
          </a:p>
          <a:p>
            <a:pPr lvl="1"/>
            <a:r>
              <a:rPr lang="en-US" dirty="0"/>
              <a:t>Proactively adjust frame rate, disable/enable video, raise/lower resolution.</a:t>
            </a:r>
          </a:p>
          <a:p>
            <a:pPr lvl="1"/>
            <a:r>
              <a:rPr lang="en-US" dirty="0"/>
              <a:t>Give one channel preference over the other. For example we may want the doctor to see the patient more. We could stop clinician from publishing stream when network is slow.</a:t>
            </a:r>
          </a:p>
        </p:txBody>
      </p:sp>
    </p:spTree>
    <p:extLst>
      <p:ext uri="{BB962C8B-B14F-4D97-AF65-F5344CB8AC3E}">
        <p14:creationId xmlns:p14="http://schemas.microsoft.com/office/powerpoint/2010/main" val="50846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OpenTok</a:t>
            </a:r>
            <a:r>
              <a:rPr lang="en-US" dirty="0"/>
              <a:t> Basics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session connection is created by a client that connect to a particular session. All clients connected to the same session can “see” each other, thus have video/audio conversations.</a:t>
            </a:r>
          </a:p>
          <a:p>
            <a:r>
              <a:rPr lang="en-US" dirty="0"/>
              <a:t>Call </a:t>
            </a:r>
            <a:r>
              <a:rPr lang="en-US" dirty="0" err="1"/>
              <a:t>OpenTok</a:t>
            </a:r>
            <a:r>
              <a:rPr lang="en-US" dirty="0"/>
              <a:t> new session API to create a </a:t>
            </a:r>
            <a:r>
              <a:rPr lang="en-US" dirty="0" err="1"/>
              <a:t>sessionId</a:t>
            </a:r>
            <a:r>
              <a:rPr lang="en-US" dirty="0"/>
              <a:t> and two session tokens. A </a:t>
            </a:r>
            <a:r>
              <a:rPr lang="en-US" dirty="0" err="1"/>
              <a:t>sessionId</a:t>
            </a:r>
            <a:r>
              <a:rPr lang="en-US" dirty="0"/>
              <a:t> identifies a session with a timeout of 24 hours. A token identifies a participating party.</a:t>
            </a:r>
          </a:p>
        </p:txBody>
      </p:sp>
    </p:spTree>
    <p:extLst>
      <p:ext uri="{BB962C8B-B14F-4D97-AF65-F5344CB8AC3E}">
        <p14:creationId xmlns:p14="http://schemas.microsoft.com/office/powerpoint/2010/main" val="281461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OpenTok</a:t>
            </a:r>
            <a:r>
              <a:rPr lang="en-US" dirty="0"/>
              <a:t> Basics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Clients communicate by publishing and subscribing to streams.</a:t>
            </a:r>
          </a:p>
          <a:p>
            <a:r>
              <a:rPr lang="en-US" dirty="0"/>
              <a:t>Publishing requires a session connection, but it does not require network. Publishing creates a publisher. A publisher object gets destroyed when a session connection is gone or when unpublished.</a:t>
            </a:r>
          </a:p>
          <a:p>
            <a:r>
              <a:rPr lang="en-US" dirty="0"/>
              <a:t>Subscribing requires a session connection and a foreign stream. A subscriber object gets destroyed when session connection is gone or the underling stream is destroyed.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Events - Connect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0" y="1600200"/>
            <a:ext cx="7503880" cy="4525963"/>
          </a:xfrm>
        </p:spPr>
      </p:pic>
    </p:spTree>
    <p:extLst>
      <p:ext uri="{BB962C8B-B14F-4D97-AF65-F5344CB8AC3E}">
        <p14:creationId xmlns:p14="http://schemas.microsoft.com/office/powerpoint/2010/main" val="24786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Events – Pub &amp; Sub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0" y="1600200"/>
            <a:ext cx="7484340" cy="4525963"/>
          </a:xfrm>
        </p:spPr>
      </p:pic>
    </p:spTree>
    <p:extLst>
      <p:ext uri="{BB962C8B-B14F-4D97-AF65-F5344CB8AC3E}">
        <p14:creationId xmlns:p14="http://schemas.microsoft.com/office/powerpoint/2010/main" val="303349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Sources of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Publish could cause one or more </a:t>
            </a:r>
            <a:r>
              <a:rPr lang="en-US" dirty="0" err="1"/>
              <a:t>streamCreated</a:t>
            </a:r>
            <a:r>
              <a:rPr lang="en-US" dirty="0"/>
              <a:t> events (I’ve see 2, 3 or 4 of them).</a:t>
            </a:r>
          </a:p>
          <a:p>
            <a:r>
              <a:rPr lang="en-US" dirty="0"/>
              <a:t>When network is disrupted, </a:t>
            </a:r>
            <a:r>
              <a:rPr lang="en-US" dirty="0" err="1"/>
              <a:t>openTok</a:t>
            </a:r>
            <a:r>
              <a:rPr lang="en-US" dirty="0"/>
              <a:t> will try to re-establish the connection once, then it will disconnect.</a:t>
            </a:r>
          </a:p>
          <a:p>
            <a:pPr lvl="0"/>
            <a:r>
              <a:rPr lang="en-US" dirty="0"/>
              <a:t>When a new connection is created, we will have a new id. But the other side might not get </a:t>
            </a:r>
            <a:r>
              <a:rPr lang="en-US" dirty="0" err="1"/>
              <a:t>connectionDestroyed</a:t>
            </a:r>
            <a:r>
              <a:rPr lang="en-US" dirty="0"/>
              <a:t> event for the first one yet (timing issue).</a:t>
            </a:r>
          </a:p>
          <a:p>
            <a:r>
              <a:rPr lang="en-US" dirty="0"/>
              <a:t>Video could be disabled under certain situations (packet lass, after reconnection), it can take minutes for </a:t>
            </a:r>
            <a:r>
              <a:rPr lang="en-US" dirty="0" err="1"/>
              <a:t>opentok</a:t>
            </a:r>
            <a:r>
              <a:rPr lang="en-US" dirty="0"/>
              <a:t> to re-enable it.</a:t>
            </a:r>
          </a:p>
          <a:p>
            <a:r>
              <a:rPr lang="en-US" dirty="0"/>
              <a:t>Documentation does not reflect the actual code. For example, </a:t>
            </a:r>
            <a:r>
              <a:rPr lang="en-US" dirty="0" err="1"/>
              <a:t>session.currentState</a:t>
            </a:r>
            <a:r>
              <a:rPr lang="en-US" dirty="0"/>
              <a:t> is not in doc.</a:t>
            </a:r>
          </a:p>
          <a:p>
            <a:r>
              <a:rPr lang="en-US" dirty="0"/>
              <a:t>Inadequate dynamic video/audio adjustments.</a:t>
            </a:r>
          </a:p>
          <a:p>
            <a:r>
              <a:rPr lang="en-US" dirty="0"/>
              <a:t>On Firefox TURNS is not yet supported.</a:t>
            </a:r>
          </a:p>
        </p:txBody>
      </p:sp>
    </p:spTree>
    <p:extLst>
      <p:ext uri="{BB962C8B-B14F-4D97-AF65-F5344CB8AC3E}">
        <p14:creationId xmlns:p14="http://schemas.microsoft.com/office/powerpoint/2010/main" val="23614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Sources of Problem -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Timing issues. For example, Connection timeout: 60s, </a:t>
            </a:r>
            <a:r>
              <a:rPr lang="en-US" dirty="0" err="1"/>
              <a:t>streamDestroyed</a:t>
            </a:r>
            <a:r>
              <a:rPr lang="en-US" dirty="0"/>
              <a:t>, 65s for self </a:t>
            </a:r>
            <a:r>
              <a:rPr lang="en-US" dirty="0" err="1"/>
              <a:t>sessionDisconnected</a:t>
            </a:r>
            <a:r>
              <a:rPr lang="en-US" dirty="0"/>
              <a:t>, then about 105s for </a:t>
            </a:r>
            <a:r>
              <a:rPr lang="en-US" dirty="0" err="1"/>
              <a:t>connectionDestroyed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 stream could be created before the old one is removed. This can cause new subscription to fail (with error 12).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3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Customer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Connectivity problems. With short network interruption </a:t>
            </a:r>
            <a:r>
              <a:rPr lang="en-US" dirty="0" err="1"/>
              <a:t>opentok</a:t>
            </a:r>
            <a:r>
              <a:rPr lang="en-US" dirty="0"/>
              <a:t> can re-establish connection under certain situation. With interruption of more than 1 min </a:t>
            </a:r>
            <a:r>
              <a:rPr lang="en-US" dirty="0" err="1"/>
              <a:t>opentok</a:t>
            </a:r>
            <a:r>
              <a:rPr lang="en-US" dirty="0"/>
              <a:t> will not re-establish connection.</a:t>
            </a:r>
          </a:p>
          <a:p>
            <a:r>
              <a:rPr lang="en-US" dirty="0"/>
              <a:t>Video quality problems:</a:t>
            </a:r>
          </a:p>
          <a:p>
            <a:pPr lvl="1"/>
            <a:r>
              <a:rPr lang="en-US" dirty="0" err="1"/>
              <a:t>Opentok</a:t>
            </a:r>
            <a:r>
              <a:rPr lang="en-US" dirty="0"/>
              <a:t> can disable video for longer time than necessary.</a:t>
            </a:r>
          </a:p>
          <a:p>
            <a:pPr lvl="1"/>
            <a:r>
              <a:rPr lang="en-US" dirty="0"/>
              <a:t>Frame rate and </a:t>
            </a:r>
            <a:r>
              <a:rPr lang="en-US" dirty="0" err="1"/>
              <a:t>resulotion</a:t>
            </a:r>
            <a:r>
              <a:rPr lang="en-US" dirty="0"/>
              <a:t> dynamic adjustments less than optimal.</a:t>
            </a:r>
          </a:p>
        </p:txBody>
      </p:sp>
    </p:spTree>
    <p:extLst>
      <p:ext uri="{BB962C8B-B14F-4D97-AF65-F5344CB8AC3E}">
        <p14:creationId xmlns:p14="http://schemas.microsoft.com/office/powerpoint/2010/main" val="262493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Video is Disabled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5084"/>
            <a:ext cx="8229600" cy="3296194"/>
          </a:xfrm>
        </p:spPr>
      </p:pic>
    </p:spTree>
    <p:extLst>
      <p:ext uri="{BB962C8B-B14F-4D97-AF65-F5344CB8AC3E}">
        <p14:creationId xmlns:p14="http://schemas.microsoft.com/office/powerpoint/2010/main" val="165829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1138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OpenTok Video Issues and Solutions</vt:lpstr>
      <vt:lpstr>OpenTok Basics I</vt:lpstr>
      <vt:lpstr>OpenTok Basics II</vt:lpstr>
      <vt:lpstr>Sequence of Events - Connect</vt:lpstr>
      <vt:lpstr>Sequence of Events – Pub &amp; Sub</vt:lpstr>
      <vt:lpstr>Potential Sources of Problem</vt:lpstr>
      <vt:lpstr>Potential Sources of Problem - cont</vt:lpstr>
      <vt:lpstr>Potential Customer Problems</vt:lpstr>
      <vt:lpstr>When Video is Disabled</vt:lpstr>
      <vt:lpstr>After Session is Disconnected</vt:lpstr>
      <vt:lpstr>Connectivity Issues</vt:lpstr>
      <vt:lpstr>Connectivity Solution</vt:lpstr>
      <vt:lpstr>Connectivity Solution – code snippet</vt:lpstr>
      <vt:lpstr>Connectivity Solution – code snippet cont</vt:lpstr>
      <vt:lpstr>Video Quality Improvement</vt:lpstr>
      <vt:lpstr>Future Video Quality Improvements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OpenTok Issues and Solutions</dc:title>
  <dc:creator>Luke Zhao</dc:creator>
  <cp:lastModifiedBy>Luke Z.</cp:lastModifiedBy>
  <cp:revision>33</cp:revision>
  <dcterms:created xsi:type="dcterms:W3CDTF">2017-01-16T17:15:08Z</dcterms:created>
  <dcterms:modified xsi:type="dcterms:W3CDTF">2017-01-17T01:50:40Z</dcterms:modified>
</cp:coreProperties>
</file>