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89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7" Type="http://schemas.openxmlformats.org/officeDocument/2006/relationships/slideLayout" Target="../slideLayouts/slideLayout1.xml"/><Relationship Id="rId26" Type="http://schemas.openxmlformats.org/officeDocument/2006/relationships/tags" Target="../tags/tag88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008769" y="1329158"/>
            <a:ext cx="7715717" cy="4716228"/>
            <a:chOff x="2008769" y="1329158"/>
            <a:chExt cx="7715717" cy="4716228"/>
          </a:xfrm>
        </p:grpSpPr>
        <p:sp>
          <p:nvSpPr>
            <p:cNvPr id="5" name="箭头: 五边形 5"/>
            <p:cNvSpPr/>
            <p:nvPr>
              <p:custDataLst>
                <p:tags r:id="rId1"/>
              </p:custDataLst>
            </p:nvPr>
          </p:nvSpPr>
          <p:spPr>
            <a:xfrm>
              <a:off x="2008769" y="3578353"/>
              <a:ext cx="7602515" cy="155448"/>
            </a:xfrm>
            <a:prstGeom prst="homePlate">
              <a:avLst>
                <a:gd name="adj" fmla="val 246073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/>
            <p:cNvCxnSpPr/>
            <p:nvPr>
              <p:custDataLst>
                <p:tags r:id="rId2"/>
              </p:custDataLst>
            </p:nvPr>
          </p:nvCxnSpPr>
          <p:spPr>
            <a:xfrm>
              <a:off x="2670713" y="1972349"/>
              <a:ext cx="0" cy="1644590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: 圆角 9"/>
            <p:cNvSpPr/>
            <p:nvPr>
              <p:custDataLst>
                <p:tags r:id="rId3"/>
              </p:custDataLst>
            </p:nvPr>
          </p:nvSpPr>
          <p:spPr>
            <a:xfrm>
              <a:off x="2008769" y="1329158"/>
              <a:ext cx="3508889" cy="6359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 panose="02010600030101010101" charset="-122"/>
                  <a:cs typeface="Calibri" panose="020F0502020204030204"/>
                </a:rPr>
                <a:t>290</a:t>
              </a:r>
              <a:endParaRPr lang="zh-CN" dirty="0"/>
            </a:p>
          </p:txBody>
        </p:sp>
        <p:sp>
          <p:nvSpPr>
            <p:cNvPr id="17" name="椭圆 16"/>
            <p:cNvSpPr/>
            <p:nvPr>
              <p:custDataLst>
                <p:tags r:id="rId4"/>
              </p:custDataLst>
            </p:nvPr>
          </p:nvSpPr>
          <p:spPr>
            <a:xfrm>
              <a:off x="2550780" y="3542480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5"/>
              </p:custDataLst>
            </p:nvPr>
          </p:nvSpPr>
          <p:spPr>
            <a:xfrm>
              <a:off x="2073431" y="1340205"/>
              <a:ext cx="3554227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13 First project started to use Rust writing Linux kernel drivers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接箭头连接符 18"/>
            <p:cNvCxnSpPr/>
            <p:nvPr>
              <p:custDataLst>
                <p:tags r:id="rId6"/>
              </p:custDataLst>
            </p:nvPr>
          </p:nvCxnSpPr>
          <p:spPr>
            <a:xfrm>
              <a:off x="3662941" y="3642622"/>
              <a:ext cx="0" cy="1934288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>
              <p:custDataLst>
                <p:tags r:id="rId7"/>
              </p:custDataLst>
            </p:nvPr>
          </p:nvSpPr>
          <p:spPr>
            <a:xfrm>
              <a:off x="3543824" y="3519821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1" name="矩形: 圆角 14"/>
            <p:cNvSpPr/>
            <p:nvPr>
              <p:custDataLst>
                <p:tags r:id="rId8"/>
              </p:custDataLst>
            </p:nvPr>
          </p:nvSpPr>
          <p:spPr>
            <a:xfrm>
              <a:off x="2401822" y="5084020"/>
              <a:ext cx="3768435" cy="71597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290</a:t>
              </a:r>
              <a:endParaRPr lang="zh-CN" altLang="en-US" dirty="0"/>
            </a:p>
          </p:txBody>
        </p:sp>
        <p:sp>
          <p:nvSpPr>
            <p:cNvPr id="22" name="文本框 21"/>
            <p:cNvSpPr txBox="1"/>
            <p:nvPr>
              <p:custDataLst>
                <p:tags r:id="rId9"/>
              </p:custDataLst>
            </p:nvPr>
          </p:nvSpPr>
          <p:spPr>
            <a:xfrm>
              <a:off x="2374580" y="5122056"/>
              <a:ext cx="3805696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2019 First public presentation of the </a:t>
              </a:r>
              <a:r>
                <a:rPr lang="en-US" altLang="zh-CN" dirty="0" err="1">
                  <a:latin typeface="Arial" panose="020B0604020202020204" pitchFamily="34" charset="0"/>
                  <a:cs typeface="Arial" panose="020B0604020202020204" pitchFamily="34" charset="0"/>
                </a:rPr>
                <a:t>linux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-kernel-module-rust project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直接箭头连接符 22"/>
            <p:cNvCxnSpPr/>
            <p:nvPr>
              <p:custDataLst>
                <p:tags r:id="rId10"/>
              </p:custDataLst>
            </p:nvPr>
          </p:nvCxnSpPr>
          <p:spPr>
            <a:xfrm flipH="1">
              <a:off x="5696309" y="3622957"/>
              <a:ext cx="1987" cy="919031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/>
            <p:cNvSpPr/>
            <p:nvPr>
              <p:custDataLst>
                <p:tags r:id="rId11"/>
              </p:custDataLst>
            </p:nvPr>
          </p:nvSpPr>
          <p:spPr>
            <a:xfrm>
              <a:off x="5575455" y="3519821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5" name="矩形: 圆角 30"/>
            <p:cNvSpPr/>
            <p:nvPr>
              <p:custDataLst>
                <p:tags r:id="rId12"/>
              </p:custDataLst>
            </p:nvPr>
          </p:nvSpPr>
          <p:spPr>
            <a:xfrm>
              <a:off x="4129532" y="3993441"/>
              <a:ext cx="3133554" cy="65931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 panose="02010600030101010101" charset="-122"/>
                  <a:cs typeface="Calibri" panose="020F0502020204030204"/>
                </a:rPr>
                <a:t>290</a:t>
              </a:r>
              <a:endParaRPr lang="zh-CN" dirty="0"/>
            </a:p>
          </p:txBody>
        </p:sp>
        <p:cxnSp>
          <p:nvCxnSpPr>
            <p:cNvPr id="26" name="直接箭头连接符 25"/>
            <p:cNvCxnSpPr/>
            <p:nvPr>
              <p:custDataLst>
                <p:tags r:id="rId13"/>
              </p:custDataLst>
            </p:nvPr>
          </p:nvCxnSpPr>
          <p:spPr>
            <a:xfrm>
              <a:off x="4764593" y="2828012"/>
              <a:ext cx="0" cy="788927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圆角 40"/>
            <p:cNvSpPr/>
            <p:nvPr>
              <p:custDataLst>
                <p:tags r:id="rId14"/>
              </p:custDataLst>
            </p:nvPr>
          </p:nvSpPr>
          <p:spPr>
            <a:xfrm>
              <a:off x="3218782" y="2213538"/>
              <a:ext cx="3283282" cy="96364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 panose="02010600030101010101" charset="-122"/>
                  <a:cs typeface="Calibri" panose="020F0502020204030204"/>
                </a:rPr>
                <a:t>290</a:t>
              </a:r>
              <a:endParaRPr lang="zh-CN" dirty="0"/>
            </a:p>
          </p:txBody>
        </p:sp>
        <p:sp>
          <p:nvSpPr>
            <p:cNvPr id="28" name="椭圆 27"/>
            <p:cNvSpPr/>
            <p:nvPr>
              <p:custDataLst>
                <p:tags r:id="rId15"/>
              </p:custDataLst>
            </p:nvPr>
          </p:nvSpPr>
          <p:spPr>
            <a:xfrm>
              <a:off x="4644660" y="3542480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2" name="文本框 31"/>
            <p:cNvSpPr txBox="1"/>
            <p:nvPr>
              <p:custDataLst>
                <p:tags r:id="rId16"/>
              </p:custDataLst>
            </p:nvPr>
          </p:nvSpPr>
          <p:spPr>
            <a:xfrm>
              <a:off x="3308110" y="2253858"/>
              <a:ext cx="3156517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20 First session in LPC to bring attention from the community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/>
            <p:cNvSpPr txBox="1"/>
            <p:nvPr>
              <p:custDataLst>
                <p:tags r:id="rId17"/>
              </p:custDataLst>
            </p:nvPr>
          </p:nvSpPr>
          <p:spPr>
            <a:xfrm>
              <a:off x="4187008" y="4006427"/>
              <a:ext cx="3018601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2020 First PR of RFL was committed on the GitHub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直接箭头连接符 33"/>
            <p:cNvCxnSpPr/>
            <p:nvPr>
              <p:custDataLst>
                <p:tags r:id="rId18"/>
              </p:custDataLst>
            </p:nvPr>
          </p:nvCxnSpPr>
          <p:spPr>
            <a:xfrm>
              <a:off x="6764339" y="1972349"/>
              <a:ext cx="0" cy="1644590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: 圆角 52"/>
            <p:cNvSpPr/>
            <p:nvPr>
              <p:custDataLst>
                <p:tags r:id="rId19"/>
              </p:custDataLst>
            </p:nvPr>
          </p:nvSpPr>
          <p:spPr>
            <a:xfrm>
              <a:off x="6102395" y="1329158"/>
              <a:ext cx="3508889" cy="635958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ea typeface="等线" panose="02010600030101010101" charset="-122"/>
                  <a:cs typeface="Calibri" panose="020F0502020204030204"/>
                </a:rPr>
                <a:t>290</a:t>
              </a:r>
              <a:endParaRPr lang="zh-CN" dirty="0"/>
            </a:p>
          </p:txBody>
        </p:sp>
        <p:sp>
          <p:nvSpPr>
            <p:cNvPr id="36" name="椭圆 35"/>
            <p:cNvSpPr/>
            <p:nvPr>
              <p:custDataLst>
                <p:tags r:id="rId20"/>
              </p:custDataLst>
            </p:nvPr>
          </p:nvSpPr>
          <p:spPr>
            <a:xfrm>
              <a:off x="6644406" y="3542480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7" name="文本框 36"/>
            <p:cNvSpPr txBox="1"/>
            <p:nvPr>
              <p:custDataLst>
                <p:tags r:id="rId21"/>
              </p:custDataLst>
            </p:nvPr>
          </p:nvSpPr>
          <p:spPr>
            <a:xfrm>
              <a:off x="6170259" y="1340205"/>
              <a:ext cx="3554227" cy="64633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21 First RFC of RFL in the mailing list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8" name="直接箭头连接符 37"/>
            <p:cNvCxnSpPr/>
            <p:nvPr>
              <p:custDataLst>
                <p:tags r:id="rId22"/>
              </p:custDataLst>
            </p:nvPr>
          </p:nvCxnSpPr>
          <p:spPr>
            <a:xfrm>
              <a:off x="7759271" y="3680658"/>
              <a:ext cx="0" cy="1934288"/>
            </a:xfrm>
            <a:prstGeom prst="straightConnector1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椭圆 38"/>
            <p:cNvSpPr/>
            <p:nvPr>
              <p:custDataLst>
                <p:tags r:id="rId23"/>
              </p:custDataLst>
            </p:nvPr>
          </p:nvSpPr>
          <p:spPr>
            <a:xfrm>
              <a:off x="7640154" y="3557857"/>
              <a:ext cx="241709" cy="241709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44" name="矩形: 圆角 57"/>
            <p:cNvSpPr/>
            <p:nvPr>
              <p:custDataLst>
                <p:tags r:id="rId24"/>
              </p:custDataLst>
            </p:nvPr>
          </p:nvSpPr>
          <p:spPr>
            <a:xfrm>
              <a:off x="6502064" y="5118195"/>
              <a:ext cx="3032141" cy="71597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290</a:t>
              </a:r>
              <a:endParaRPr lang="zh-CN" altLang="en-US" dirty="0"/>
            </a:p>
          </p:txBody>
        </p:sp>
        <p:sp>
          <p:nvSpPr>
            <p:cNvPr id="45" name="文本框 44"/>
            <p:cNvSpPr txBox="1"/>
            <p:nvPr>
              <p:custDataLst>
                <p:tags r:id="rId25"/>
              </p:custDataLst>
            </p:nvPr>
          </p:nvSpPr>
          <p:spPr>
            <a:xfrm>
              <a:off x="6477059" y="5122056"/>
              <a:ext cx="3018602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22 RFL was merged into the Linux mainline in 6.1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custDataLst>
      <p:tags r:id="rId2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commondata" val="eyJoZGlkIjoiODk1NDdmOWI0N2Q4MzQyOGU1OWJhNWMzMTY3N2I1NDY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</Words>
  <Application>WPS 演示</Application>
  <PresentationFormat>宽屏</PresentationFormat>
  <Paragraphs>25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等线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hj</cp:lastModifiedBy>
  <cp:revision>155</cp:revision>
  <dcterms:created xsi:type="dcterms:W3CDTF">2019-06-19T02:08:00Z</dcterms:created>
  <dcterms:modified xsi:type="dcterms:W3CDTF">2024-01-07T03:32:38Z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2192D711B1784D04808D95692B25CECD_11</vt:lpwstr>
  </property>
</Properties>
</file>